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1"/>
    <p:sldMasterId id="2147483880" r:id="rId2"/>
    <p:sldMasterId id="2147483894" r:id="rId3"/>
  </p:sldMasterIdLst>
  <p:notesMasterIdLst>
    <p:notesMasterId r:id="rId24"/>
  </p:notesMasterIdLst>
  <p:handoutMasterIdLst>
    <p:handoutMasterId r:id="rId25"/>
  </p:handoutMasterIdLst>
  <p:sldIdLst>
    <p:sldId id="288" r:id="rId4"/>
    <p:sldId id="483" r:id="rId5"/>
    <p:sldId id="484" r:id="rId6"/>
    <p:sldId id="482" r:id="rId7"/>
    <p:sldId id="485" r:id="rId8"/>
    <p:sldId id="486" r:id="rId9"/>
    <p:sldId id="487" r:id="rId10"/>
    <p:sldId id="489" r:id="rId11"/>
    <p:sldId id="497" r:id="rId12"/>
    <p:sldId id="496" r:id="rId13"/>
    <p:sldId id="488" r:id="rId14"/>
    <p:sldId id="498" r:id="rId15"/>
    <p:sldId id="490" r:id="rId16"/>
    <p:sldId id="491" r:id="rId17"/>
    <p:sldId id="493" r:id="rId18"/>
    <p:sldId id="492" r:id="rId19"/>
    <p:sldId id="494" r:id="rId20"/>
    <p:sldId id="500" r:id="rId21"/>
    <p:sldId id="495" r:id="rId22"/>
    <p:sldId id="499" r:id="rId23"/>
  </p:sldIdLst>
  <p:sldSz cx="6858000" cy="5143500"/>
  <p:notesSz cx="6858000" cy="9144000"/>
  <p:defaultTextStyle>
    <a:defPPr>
      <a:defRPr lang="de-DE"/>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3230" userDrawn="1">
          <p15:clr>
            <a:srgbClr val="A4A3A4"/>
          </p15:clr>
        </p15:guide>
        <p15:guide id="2" pos="17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9F00"/>
    <a:srgbClr val="CC79A7"/>
    <a:srgbClr val="D55E00"/>
    <a:srgbClr val="0072B2"/>
    <a:srgbClr val="478AC8"/>
    <a:srgbClr val="8B72AC"/>
    <a:srgbClr val="73679A"/>
    <a:srgbClr val="7D749A"/>
    <a:srgbClr val="179AAB"/>
    <a:srgbClr val="339C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412"/>
    <p:restoredTop sz="84225"/>
  </p:normalViewPr>
  <p:slideViewPr>
    <p:cSldViewPr snapToGrid="0" snapToObjects="1" showGuides="1">
      <p:cViewPr varScale="1">
        <p:scale>
          <a:sx n="113" d="100"/>
          <a:sy n="113" d="100"/>
        </p:scale>
        <p:origin x="176" y="568"/>
      </p:cViewPr>
      <p:guideLst>
        <p:guide orient="horz" pos="3230"/>
        <p:guide pos="1729"/>
      </p:guideLst>
    </p:cSldViewPr>
  </p:slideViewPr>
  <p:outlineViewPr>
    <p:cViewPr>
      <p:scale>
        <a:sx n="33" d="100"/>
        <a:sy n="33" d="100"/>
      </p:scale>
      <p:origin x="0" y="-4328"/>
    </p:cViewPr>
  </p:outlineViewPr>
  <p:notesTextViewPr>
    <p:cViewPr>
      <p:scale>
        <a:sx n="90" d="100"/>
        <a:sy n="90" d="100"/>
      </p:scale>
      <p:origin x="0" y="0"/>
    </p:cViewPr>
  </p:notesTextViewPr>
  <p:sorterViewPr>
    <p:cViewPr>
      <p:scale>
        <a:sx n="80" d="100"/>
        <a:sy n="80" d="100"/>
      </p:scale>
      <p:origin x="0" y="0"/>
    </p:cViewPr>
  </p:sorterViewPr>
  <p:notesViewPr>
    <p:cSldViewPr snapToGrid="0" snapToObjects="1" showGuides="1">
      <p:cViewPr varScale="1">
        <p:scale>
          <a:sx n="99" d="100"/>
          <a:sy n="99" d="100"/>
        </p:scale>
        <p:origin x="306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de-DE" dirty="0">
              <a:latin typeface="Arial" panose="020B0604020202020204" pitchFamily="34" charset="0"/>
              <a:cs typeface="Arial" panose="020B0604020202020204" pitchFamily="34" charset="0"/>
            </a:endParaRPr>
          </a:p>
        </p:txBody>
      </p:sp>
      <p:sp>
        <p:nvSpPr>
          <p:cNvPr id="3" name="Datumsplatzhalt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02D1D50A-91A0-4313-AF41-8FA8C1A6F672}" type="datetimeFigureOut">
              <a:rPr lang="de-DE" altLang="de-DE">
                <a:latin typeface="Arial" panose="020B0604020202020204" pitchFamily="34" charset="0"/>
                <a:cs typeface="Arial" panose="020B0604020202020204" pitchFamily="34" charset="0"/>
              </a:rPr>
              <a:pPr>
                <a:defRPr/>
              </a:pPr>
              <a:t>06.09.23</a:t>
            </a:fld>
            <a:endParaRPr lang="de-DE" altLang="de-DE" dirty="0">
              <a:latin typeface="Arial" panose="020B0604020202020204" pitchFamily="34" charset="0"/>
              <a:cs typeface="Arial" panose="020B0604020202020204" pitchFamily="34" charset="0"/>
            </a:endParaRPr>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de-DE" dirty="0">
              <a:latin typeface="Arial" panose="020B0604020202020204" pitchFamily="34" charset="0"/>
              <a:cs typeface="Arial" panose="020B0604020202020204" pitchFamily="34" charset="0"/>
            </a:endParaRPr>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835DF71-E1E2-47C3-B9FA-47C07B346B8B}" type="slidenum">
              <a:rPr lang="de-DE" altLang="de-DE">
                <a:latin typeface="Arial" panose="020B0604020202020204" pitchFamily="34" charset="0"/>
                <a:cs typeface="Arial" panose="020B0604020202020204" pitchFamily="34" charset="0"/>
              </a:rPr>
              <a:pPr>
                <a:defRPr/>
              </a:pPr>
              <a:t>‹Nr.›</a:t>
            </a:fld>
            <a:endParaRPr lang="de-DE" altLang="de-D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67005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Arial" panose="020B0604020202020204" pitchFamily="34" charset="0"/>
                <a:ea typeface="+mn-ea"/>
                <a:cs typeface="Arial" panose="020B0604020202020204" pitchFamily="34" charset="0"/>
              </a:defRPr>
            </a:lvl1pPr>
          </a:lstStyle>
          <a:p>
            <a:pPr>
              <a:defRPr/>
            </a:pPr>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cs typeface="Arial" panose="020B0604020202020204" pitchFamily="34" charset="0"/>
              </a:defRPr>
            </a:lvl1pPr>
          </a:lstStyle>
          <a:p>
            <a:pPr>
              <a:defRPr/>
            </a:pPr>
            <a:fld id="{91E3895C-9893-433E-BD86-ABF19E357674}" type="datetimeFigureOut">
              <a:rPr lang="de-DE" altLang="de-DE" smtClean="0"/>
              <a:pPr>
                <a:defRPr/>
              </a:pPr>
              <a:t>06.09.23</a:t>
            </a:fld>
            <a:endParaRPr lang="de-DE" altLang="de-DE" dirty="0"/>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de-DE" altLang="de-DE" noProof="0" dirty="0"/>
              <a:t>Mastertextformat bearbeiten</a:t>
            </a:r>
          </a:p>
          <a:p>
            <a:pPr lvl="1"/>
            <a:r>
              <a:rPr lang="de-DE" altLang="de-DE" noProof="0" dirty="0"/>
              <a:t>Zweite Ebene</a:t>
            </a:r>
          </a:p>
          <a:p>
            <a:pPr lvl="2"/>
            <a:r>
              <a:rPr lang="de-DE" altLang="de-DE" noProof="0" dirty="0"/>
              <a:t>Dritte Ebene</a:t>
            </a:r>
          </a:p>
          <a:p>
            <a:pPr lvl="3"/>
            <a:r>
              <a:rPr lang="de-DE" altLang="de-DE" noProof="0" dirty="0"/>
              <a:t>Vierte Ebene</a:t>
            </a:r>
          </a:p>
          <a:p>
            <a:pPr lvl="4"/>
            <a:r>
              <a:rPr lang="de-DE" altLang="de-DE" noProof="0" dirty="0"/>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Arial" panose="020B0604020202020204" pitchFamily="34" charset="0"/>
                <a:ea typeface="+mn-ea"/>
                <a:cs typeface="Arial" panose="020B0604020202020204" pitchFamily="34" charset="0"/>
              </a:defRPr>
            </a:lvl1pPr>
          </a:lstStyle>
          <a:p>
            <a:pPr>
              <a:defRPr/>
            </a:pPr>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cs typeface="Arial" panose="020B0604020202020204" pitchFamily="34" charset="0"/>
              </a:defRPr>
            </a:lvl1pPr>
          </a:lstStyle>
          <a:p>
            <a:pPr>
              <a:defRPr/>
            </a:pPr>
            <a:fld id="{FF73AAAE-5F9A-4204-AFEA-00ECD2D60F92}" type="slidenum">
              <a:rPr lang="de-DE" altLang="de-DE" smtClean="0"/>
              <a:pPr>
                <a:defRPr/>
              </a:pPr>
              <a:t>‹Nr.›</a:t>
            </a:fld>
            <a:endParaRPr lang="de-DE" altLang="de-DE" dirty="0"/>
          </a:p>
        </p:txBody>
      </p:sp>
    </p:spTree>
    <p:extLst>
      <p:ext uri="{BB962C8B-B14F-4D97-AF65-F5344CB8AC3E}">
        <p14:creationId xmlns:p14="http://schemas.microsoft.com/office/powerpoint/2010/main" val="71754161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457200" algn="l" defTabSz="457200"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914400" algn="l" defTabSz="457200"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371600" algn="l" defTabSz="457200"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1828800" algn="l" defTabSz="457200"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a:defRPr/>
            </a:pPr>
            <a:fld id="{FF73AAAE-5F9A-4204-AFEA-00ECD2D60F92}" type="slidenum">
              <a:rPr lang="de-DE" altLang="de-DE" smtClean="0"/>
              <a:pPr>
                <a:defRPr/>
              </a:pPr>
              <a:t>1</a:t>
            </a:fld>
            <a:endParaRPr lang="de-DE" altLang="de-DE" dirty="0"/>
          </a:p>
        </p:txBody>
      </p:sp>
    </p:spTree>
    <p:extLst>
      <p:ext uri="{BB962C8B-B14F-4D97-AF65-F5344CB8AC3E}">
        <p14:creationId xmlns:p14="http://schemas.microsoft.com/office/powerpoint/2010/main" val="3944328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FF73AAAE-5F9A-4204-AFEA-00ECD2D60F92}" type="slidenum">
              <a:rPr lang="de-DE" altLang="de-DE" smtClean="0"/>
              <a:pPr>
                <a:defRPr/>
              </a:pPr>
              <a:t>2</a:t>
            </a:fld>
            <a:endParaRPr lang="de-DE" altLang="de-DE" dirty="0"/>
          </a:p>
        </p:txBody>
      </p:sp>
    </p:spTree>
    <p:extLst>
      <p:ext uri="{BB962C8B-B14F-4D97-AF65-F5344CB8AC3E}">
        <p14:creationId xmlns:p14="http://schemas.microsoft.com/office/powerpoint/2010/main" val="3788754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FF73AAAE-5F9A-4204-AFEA-00ECD2D60F92}" type="slidenum">
              <a:rPr lang="de-DE" altLang="de-DE" smtClean="0"/>
              <a:pPr>
                <a:defRPr/>
              </a:pPr>
              <a:t>4</a:t>
            </a:fld>
            <a:endParaRPr lang="de-DE" altLang="de-DE" dirty="0"/>
          </a:p>
        </p:txBody>
      </p:sp>
    </p:spTree>
    <p:extLst>
      <p:ext uri="{BB962C8B-B14F-4D97-AF65-F5344CB8AC3E}">
        <p14:creationId xmlns:p14="http://schemas.microsoft.com/office/powerpoint/2010/main" val="1745101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de-DE" sz="1800" dirty="0">
                <a:effectLst/>
                <a:latin typeface="MinionPro"/>
              </a:rPr>
              <a:t>"The positive </a:t>
            </a:r>
            <a:r>
              <a:rPr lang="de-DE" sz="1800" dirty="0" err="1">
                <a:effectLst/>
                <a:latin typeface="MinionPro"/>
              </a:rPr>
              <a:t>relationship</a:t>
            </a:r>
            <a:r>
              <a:rPr lang="de-DE" sz="1800" dirty="0">
                <a:effectLst/>
                <a:latin typeface="MinionPro"/>
              </a:rPr>
              <a:t> </a:t>
            </a:r>
            <a:r>
              <a:rPr lang="de-DE" sz="1800" dirty="0" err="1">
                <a:effectLst/>
                <a:latin typeface="MinionPro"/>
              </a:rPr>
              <a:t>indicated</a:t>
            </a:r>
            <a:r>
              <a:rPr lang="de-DE" sz="1800" dirty="0">
                <a:effectLst/>
                <a:latin typeface="MinionPro"/>
              </a:rPr>
              <a:t> </a:t>
            </a:r>
            <a:r>
              <a:rPr lang="de-DE" sz="1800" dirty="0" err="1">
                <a:effectLst/>
                <a:latin typeface="MinionPro"/>
              </a:rPr>
              <a:t>that</a:t>
            </a:r>
            <a:r>
              <a:rPr lang="de-DE" sz="1800" dirty="0">
                <a:effectLst/>
                <a:latin typeface="MinionPro"/>
              </a:rPr>
              <a:t> </a:t>
            </a:r>
            <a:r>
              <a:rPr lang="de-DE" sz="1800" dirty="0" err="1">
                <a:effectLst/>
                <a:latin typeface="MinionPro"/>
              </a:rPr>
              <a:t>periods</a:t>
            </a:r>
            <a:r>
              <a:rPr lang="de-DE" sz="1800" dirty="0">
                <a:effectLst/>
                <a:latin typeface="MinionPro"/>
              </a:rPr>
              <a:t> </a:t>
            </a:r>
            <a:r>
              <a:rPr lang="de-DE" sz="1800" dirty="0" err="1">
                <a:effectLst/>
                <a:latin typeface="MinionPro"/>
              </a:rPr>
              <a:t>during</a:t>
            </a:r>
            <a:r>
              <a:rPr lang="de-DE" sz="1800" dirty="0">
                <a:effectLst/>
                <a:latin typeface="MinionPro"/>
              </a:rPr>
              <a:t> </a:t>
            </a:r>
            <a:r>
              <a:rPr lang="de-DE" sz="1800" dirty="0" err="1">
                <a:effectLst/>
                <a:latin typeface="MinionPro"/>
              </a:rPr>
              <a:t>which</a:t>
            </a:r>
            <a:r>
              <a:rPr lang="de-DE" sz="1800" dirty="0">
                <a:effectLst/>
                <a:latin typeface="MinionPro"/>
              </a:rPr>
              <a:t> </a:t>
            </a:r>
            <a:r>
              <a:rPr lang="de-DE" sz="1800" dirty="0" err="1">
                <a:effectLst/>
                <a:latin typeface="MinionPro"/>
              </a:rPr>
              <a:t>the</a:t>
            </a:r>
            <a:r>
              <a:rPr lang="de-DE" sz="1800" dirty="0">
                <a:effectLst/>
                <a:latin typeface="MinionPro"/>
              </a:rPr>
              <a:t> </a:t>
            </a:r>
            <a:r>
              <a:rPr lang="de-DE" sz="1800" dirty="0" err="1">
                <a:effectLst/>
                <a:latin typeface="MinionPro"/>
              </a:rPr>
              <a:t>pupil</a:t>
            </a:r>
            <a:r>
              <a:rPr lang="de-DE" sz="1800" dirty="0">
                <a:effectLst/>
                <a:latin typeface="MinionPro"/>
              </a:rPr>
              <a:t> was </a:t>
            </a:r>
            <a:r>
              <a:rPr lang="de-DE" sz="1800" dirty="0" err="1">
                <a:effectLst/>
                <a:latin typeface="MinionPro"/>
              </a:rPr>
              <a:t>relatively</a:t>
            </a:r>
            <a:r>
              <a:rPr lang="de-DE" sz="1800" dirty="0">
                <a:effectLst/>
                <a:latin typeface="MinionPro"/>
              </a:rPr>
              <a:t> </a:t>
            </a:r>
            <a:r>
              <a:rPr lang="de-DE" sz="1800" dirty="0" err="1">
                <a:effectLst/>
                <a:latin typeface="MinionPro"/>
              </a:rPr>
              <a:t>stable</a:t>
            </a:r>
            <a:r>
              <a:rPr lang="de-DE" sz="1800" dirty="0">
                <a:effectLst/>
                <a:latin typeface="MinionPro"/>
              </a:rPr>
              <a:t> </a:t>
            </a:r>
            <a:r>
              <a:rPr lang="de-DE" sz="1800" dirty="0" err="1">
                <a:effectLst/>
                <a:latin typeface="MinionPro"/>
              </a:rPr>
              <a:t>or</a:t>
            </a:r>
            <a:r>
              <a:rPr lang="de-DE" sz="1800" dirty="0">
                <a:effectLst/>
                <a:latin typeface="MinionPro"/>
              </a:rPr>
              <a:t> </a:t>
            </a:r>
            <a:r>
              <a:rPr lang="de-DE" sz="1800" dirty="0" err="1">
                <a:effectLst/>
                <a:latin typeface="MinionPro"/>
              </a:rPr>
              <a:t>dilating</a:t>
            </a:r>
            <a:r>
              <a:rPr lang="de-DE" sz="1800" dirty="0">
                <a:effectLst/>
                <a:latin typeface="MinionPro"/>
              </a:rPr>
              <a:t> (i.e., </a:t>
            </a:r>
            <a:r>
              <a:rPr lang="de-DE" sz="1800" dirty="0" err="1">
                <a:effectLst/>
                <a:latin typeface="MinionPro"/>
              </a:rPr>
              <a:t>the</a:t>
            </a:r>
            <a:r>
              <a:rPr lang="de-DE" sz="1800" dirty="0">
                <a:effectLst/>
                <a:latin typeface="MinionPro"/>
              </a:rPr>
              <a:t> </a:t>
            </a:r>
            <a:r>
              <a:rPr lang="de-DE" sz="1800" dirty="0" err="1">
                <a:effectLst/>
                <a:latin typeface="MinionPro"/>
              </a:rPr>
              <a:t>value</a:t>
            </a:r>
            <a:r>
              <a:rPr lang="de-DE" sz="1800" dirty="0">
                <a:effectLst/>
                <a:latin typeface="MinionPro"/>
              </a:rPr>
              <a:t> </a:t>
            </a:r>
            <a:r>
              <a:rPr lang="de-DE" sz="1800" dirty="0" err="1">
                <a:effectLst/>
                <a:latin typeface="MinionPro"/>
              </a:rPr>
              <a:t>of</a:t>
            </a:r>
            <a:r>
              <a:rPr lang="de-DE" sz="1800" dirty="0">
                <a:effectLst/>
                <a:latin typeface="MinionPro"/>
              </a:rPr>
              <a:t> </a:t>
            </a:r>
            <a:r>
              <a:rPr lang="de-DE" sz="1800" dirty="0" err="1">
                <a:effectLst/>
                <a:latin typeface="MinionPro"/>
              </a:rPr>
              <a:t>the</a:t>
            </a:r>
            <a:r>
              <a:rPr lang="de-DE" sz="1800" dirty="0">
                <a:effectLst/>
                <a:latin typeface="MinionPro"/>
              </a:rPr>
              <a:t> derivative was positive/least negative) </a:t>
            </a:r>
            <a:r>
              <a:rPr lang="de-DE" sz="1800" dirty="0" err="1">
                <a:effectLst/>
                <a:latin typeface="MinionPro"/>
              </a:rPr>
              <a:t>were</a:t>
            </a:r>
            <a:r>
              <a:rPr lang="de-DE" sz="1800" dirty="0">
                <a:effectLst/>
                <a:latin typeface="MinionPro"/>
              </a:rPr>
              <a:t> </a:t>
            </a:r>
            <a:r>
              <a:rPr lang="de-DE" sz="1800" dirty="0" err="1">
                <a:effectLst/>
                <a:latin typeface="MinionPro"/>
              </a:rPr>
              <a:t>characterized</a:t>
            </a:r>
            <a:r>
              <a:rPr lang="de-DE" sz="1800" dirty="0">
                <a:effectLst/>
                <a:latin typeface="MinionPro"/>
              </a:rPr>
              <a:t> </a:t>
            </a:r>
            <a:r>
              <a:rPr lang="de-DE" sz="1800" dirty="0" err="1">
                <a:effectLst/>
                <a:latin typeface="MinionPro"/>
              </a:rPr>
              <a:t>by</a:t>
            </a:r>
            <a:r>
              <a:rPr lang="de-DE" sz="1800" dirty="0">
                <a:effectLst/>
                <a:latin typeface="MinionPro"/>
              </a:rPr>
              <a:t> </a:t>
            </a:r>
            <a:r>
              <a:rPr lang="de-DE" sz="1800" dirty="0" err="1">
                <a:effectLst/>
                <a:latin typeface="MinionPro"/>
              </a:rPr>
              <a:t>the</a:t>
            </a:r>
            <a:r>
              <a:rPr lang="de-DE" sz="1800" dirty="0">
                <a:effectLst/>
                <a:latin typeface="MinionPro"/>
              </a:rPr>
              <a:t> </a:t>
            </a:r>
            <a:r>
              <a:rPr lang="de-DE" sz="1800" dirty="0" err="1">
                <a:effectLst/>
                <a:latin typeface="MinionPro"/>
              </a:rPr>
              <a:t>most</a:t>
            </a:r>
            <a:r>
              <a:rPr lang="de-DE" sz="1800" dirty="0">
                <a:effectLst/>
                <a:latin typeface="MinionPro"/>
              </a:rPr>
              <a:t> </a:t>
            </a:r>
            <a:r>
              <a:rPr lang="de-DE" sz="1800" dirty="0" err="1">
                <a:effectLst/>
                <a:latin typeface="MinionPro"/>
              </a:rPr>
              <a:t>false</a:t>
            </a:r>
            <a:r>
              <a:rPr lang="de-DE" sz="1800" dirty="0">
                <a:effectLst/>
                <a:latin typeface="MinionPro"/>
              </a:rPr>
              <a:t> </a:t>
            </a:r>
            <a:r>
              <a:rPr lang="de-DE" sz="1800" dirty="0" err="1">
                <a:effectLst/>
                <a:latin typeface="MinionPro"/>
              </a:rPr>
              <a:t>alarms</a:t>
            </a:r>
            <a:r>
              <a:rPr lang="de-DE" sz="1800" dirty="0">
                <a:effectLst/>
                <a:latin typeface="MinionPro"/>
              </a:rPr>
              <a:t> and </a:t>
            </a:r>
            <a:r>
              <a:rPr lang="de-DE" sz="1800" dirty="0" err="1">
                <a:effectLst/>
                <a:latin typeface="MinionPro"/>
              </a:rPr>
              <a:t>the</a:t>
            </a:r>
            <a:r>
              <a:rPr lang="de-DE" sz="1800" dirty="0">
                <a:effectLst/>
                <a:latin typeface="MinionPro"/>
              </a:rPr>
              <a:t> </a:t>
            </a:r>
            <a:r>
              <a:rPr lang="de-DE" sz="1800" dirty="0" err="1">
                <a:effectLst/>
                <a:latin typeface="MinionPro"/>
              </a:rPr>
              <a:t>slowest</a:t>
            </a:r>
            <a:r>
              <a:rPr lang="de-DE" sz="1800" dirty="0">
                <a:effectLst/>
                <a:latin typeface="MinionPro"/>
              </a:rPr>
              <a:t> and </a:t>
            </a:r>
            <a:r>
              <a:rPr lang="de-DE" sz="1800" dirty="0" err="1">
                <a:effectLst/>
                <a:latin typeface="MinionPro"/>
              </a:rPr>
              <a:t>most</a:t>
            </a:r>
            <a:r>
              <a:rPr lang="de-DE" sz="1800" dirty="0">
                <a:effectLst/>
                <a:latin typeface="MinionPro"/>
              </a:rPr>
              <a:t> variable RTs (</a:t>
            </a:r>
            <a:r>
              <a:rPr lang="de-DE" sz="1800" dirty="0">
                <a:solidFill>
                  <a:srgbClr val="2B5BF9"/>
                </a:solidFill>
                <a:effectLst/>
                <a:latin typeface="MinionPro"/>
              </a:rPr>
              <a:t>Fig 5b</a:t>
            </a:r>
            <a:r>
              <a:rPr lang="de-DE" sz="1800" dirty="0">
                <a:effectLst/>
                <a:latin typeface="MinionPro"/>
              </a:rPr>
              <a:t>). In </a:t>
            </a:r>
            <a:r>
              <a:rPr lang="de-DE" sz="1800" dirty="0" err="1">
                <a:effectLst/>
                <a:latin typeface="MinionPro"/>
              </a:rPr>
              <a:t>other</a:t>
            </a:r>
            <a:r>
              <a:rPr lang="de-DE" sz="1800" dirty="0">
                <a:effectLst/>
                <a:latin typeface="MinionPro"/>
              </a:rPr>
              <a:t> </a:t>
            </a:r>
            <a:r>
              <a:rPr lang="de-DE" sz="1800" dirty="0" err="1">
                <a:effectLst/>
                <a:latin typeface="MinionPro"/>
              </a:rPr>
              <a:t>words</a:t>
            </a:r>
            <a:r>
              <a:rPr lang="de-DE" sz="1800" dirty="0">
                <a:effectLst/>
                <a:latin typeface="MinionPro"/>
              </a:rPr>
              <a:t>, </a:t>
            </a:r>
            <a:r>
              <a:rPr lang="de-DE" sz="1800" dirty="0" err="1">
                <a:effectLst/>
                <a:latin typeface="MinionPro"/>
              </a:rPr>
              <a:t>periods</a:t>
            </a:r>
            <a:r>
              <a:rPr lang="de-DE" sz="1800" dirty="0">
                <a:effectLst/>
                <a:latin typeface="MinionPro"/>
              </a:rPr>
              <a:t> in </a:t>
            </a:r>
            <a:r>
              <a:rPr lang="de-DE" sz="1800" dirty="0" err="1">
                <a:effectLst/>
                <a:latin typeface="MinionPro"/>
              </a:rPr>
              <a:t>which</a:t>
            </a:r>
            <a:r>
              <a:rPr lang="de-DE" sz="1800" dirty="0">
                <a:effectLst/>
                <a:latin typeface="MinionPro"/>
              </a:rPr>
              <a:t> </a:t>
            </a:r>
            <a:r>
              <a:rPr lang="de-DE" sz="1800" dirty="0" err="1">
                <a:effectLst/>
                <a:latin typeface="MinionPro"/>
              </a:rPr>
              <a:t>the</a:t>
            </a:r>
            <a:r>
              <a:rPr lang="de-DE" sz="1800" dirty="0">
                <a:effectLst/>
                <a:latin typeface="MinionPro"/>
              </a:rPr>
              <a:t> </a:t>
            </a:r>
            <a:r>
              <a:rPr lang="de-DE" sz="1800" dirty="0" err="1">
                <a:effectLst/>
                <a:latin typeface="MinionPro"/>
              </a:rPr>
              <a:t>pupil</a:t>
            </a:r>
            <a:r>
              <a:rPr lang="de-DE" sz="1800" dirty="0">
                <a:effectLst/>
                <a:latin typeface="MinionPro"/>
              </a:rPr>
              <a:t> </a:t>
            </a:r>
            <a:r>
              <a:rPr lang="de-DE" sz="1800" dirty="0" err="1">
                <a:effectLst/>
                <a:latin typeface="MinionPro"/>
              </a:rPr>
              <a:t>showed</a:t>
            </a:r>
            <a:r>
              <a:rPr lang="de-DE" sz="1800" dirty="0">
                <a:effectLst/>
                <a:latin typeface="MinionPro"/>
              </a:rPr>
              <a:t> </a:t>
            </a:r>
            <a:r>
              <a:rPr lang="de-DE" sz="1800" dirty="0" err="1">
                <a:effectLst/>
                <a:latin typeface="MinionPro"/>
              </a:rPr>
              <a:t>little</a:t>
            </a:r>
            <a:r>
              <a:rPr lang="de-DE" sz="1800" dirty="0">
                <a:effectLst/>
                <a:latin typeface="MinionPro"/>
              </a:rPr>
              <a:t> </a:t>
            </a:r>
            <a:r>
              <a:rPr lang="de-DE" sz="1800" dirty="0" err="1">
                <a:effectLst/>
                <a:latin typeface="MinionPro"/>
              </a:rPr>
              <a:t>change</a:t>
            </a:r>
            <a:r>
              <a:rPr lang="de-DE" sz="1800" dirty="0">
                <a:effectLst/>
                <a:latin typeface="MinionPro"/>
              </a:rPr>
              <a:t> in </a:t>
            </a:r>
            <a:r>
              <a:rPr lang="de-DE" sz="1800" dirty="0" err="1">
                <a:effectLst/>
                <a:latin typeface="MinionPro"/>
              </a:rPr>
              <a:t>size</a:t>
            </a:r>
            <a:r>
              <a:rPr lang="de-DE" sz="1800" dirty="0">
                <a:effectLst/>
                <a:latin typeface="MinionPro"/>
              </a:rPr>
              <a:t> </a:t>
            </a:r>
            <a:r>
              <a:rPr lang="de-DE" sz="1800" dirty="0" err="1">
                <a:effectLst/>
                <a:latin typeface="MinionPro"/>
              </a:rPr>
              <a:t>over</a:t>
            </a:r>
            <a:r>
              <a:rPr lang="de-DE" sz="1800" dirty="0">
                <a:effectLst/>
                <a:latin typeface="MinionPro"/>
              </a:rPr>
              <a:t> time </a:t>
            </a:r>
            <a:r>
              <a:rPr lang="de-DE" sz="1800" dirty="0" err="1">
                <a:effectLst/>
                <a:latin typeface="MinionPro"/>
              </a:rPr>
              <a:t>or</a:t>
            </a:r>
            <a:r>
              <a:rPr lang="de-DE" sz="1800" dirty="0">
                <a:effectLst/>
                <a:latin typeface="MinionPro"/>
              </a:rPr>
              <a:t> </a:t>
            </a:r>
            <a:r>
              <a:rPr lang="de-DE" sz="1800" dirty="0" err="1">
                <a:effectLst/>
                <a:latin typeface="MinionPro"/>
              </a:rPr>
              <a:t>tended</a:t>
            </a:r>
            <a:r>
              <a:rPr lang="de-DE" sz="1800" dirty="0">
                <a:effectLst/>
                <a:latin typeface="MinionPro"/>
              </a:rPr>
              <a:t> </a:t>
            </a:r>
            <a:r>
              <a:rPr lang="de-DE" sz="1800" dirty="0" err="1">
                <a:effectLst/>
                <a:latin typeface="MinionPro"/>
              </a:rPr>
              <a:t>to</a:t>
            </a:r>
            <a:r>
              <a:rPr lang="de-DE" sz="1800" dirty="0">
                <a:effectLst/>
                <a:latin typeface="MinionPro"/>
              </a:rPr>
              <a:t> </a:t>
            </a:r>
            <a:r>
              <a:rPr lang="de-DE" sz="1800" dirty="0" err="1">
                <a:effectLst/>
                <a:latin typeface="MinionPro"/>
              </a:rPr>
              <a:t>dilate</a:t>
            </a:r>
            <a:r>
              <a:rPr lang="de-DE" sz="1800" dirty="0">
                <a:effectLst/>
                <a:latin typeface="MinionPro"/>
              </a:rPr>
              <a:t> </a:t>
            </a:r>
            <a:r>
              <a:rPr lang="de-DE" sz="1800" dirty="0" err="1">
                <a:effectLst/>
                <a:latin typeface="MinionPro"/>
              </a:rPr>
              <a:t>slowly</a:t>
            </a:r>
            <a:r>
              <a:rPr lang="de-DE" sz="1800" dirty="0">
                <a:effectLst/>
                <a:latin typeface="MinionPro"/>
              </a:rPr>
              <a:t>, </a:t>
            </a:r>
            <a:r>
              <a:rPr lang="de-DE" sz="1800" dirty="0" err="1">
                <a:effectLst/>
                <a:latin typeface="MinionPro"/>
              </a:rPr>
              <a:t>were</a:t>
            </a:r>
            <a:r>
              <a:rPr lang="de-DE" sz="1800" dirty="0">
                <a:effectLst/>
                <a:latin typeface="MinionPro"/>
              </a:rPr>
              <a:t> </a:t>
            </a:r>
            <a:r>
              <a:rPr lang="de-DE" sz="1800" dirty="0" err="1">
                <a:effectLst/>
                <a:latin typeface="MinionPro"/>
              </a:rPr>
              <a:t>marked</a:t>
            </a:r>
            <a:r>
              <a:rPr lang="de-DE" sz="1800" dirty="0">
                <a:effectLst/>
                <a:latin typeface="MinionPro"/>
              </a:rPr>
              <a:t> </a:t>
            </a:r>
            <a:r>
              <a:rPr lang="de-DE" sz="1800" dirty="0" err="1">
                <a:effectLst/>
                <a:latin typeface="MinionPro"/>
              </a:rPr>
              <a:t>by</a:t>
            </a:r>
            <a:r>
              <a:rPr lang="de-DE" sz="1800" dirty="0">
                <a:effectLst/>
                <a:latin typeface="MinionPro"/>
              </a:rPr>
              <a:t> </a:t>
            </a:r>
            <a:r>
              <a:rPr lang="de-DE" sz="1800" dirty="0" err="1">
                <a:effectLst/>
                <a:latin typeface="MinionPro"/>
              </a:rPr>
              <a:t>the</a:t>
            </a:r>
            <a:r>
              <a:rPr lang="de-DE" sz="1800" dirty="0">
                <a:effectLst/>
                <a:latin typeface="MinionPro"/>
              </a:rPr>
              <a:t> </a:t>
            </a:r>
            <a:r>
              <a:rPr lang="de-DE" sz="1800" dirty="0" err="1">
                <a:effectLst/>
                <a:latin typeface="MinionPro"/>
              </a:rPr>
              <a:t>poorest</a:t>
            </a:r>
            <a:r>
              <a:rPr lang="de-DE" sz="1800" dirty="0">
                <a:effectLst/>
                <a:latin typeface="MinionPro"/>
              </a:rPr>
              <a:t> behavioral </a:t>
            </a:r>
            <a:r>
              <a:rPr lang="de-DE" sz="1800" dirty="0" err="1">
                <a:effectLst/>
                <a:latin typeface="MinionPro"/>
              </a:rPr>
              <a:t>performance</a:t>
            </a:r>
            <a:r>
              <a:rPr lang="de-DE" sz="1800" dirty="0">
                <a:effectLst/>
                <a:latin typeface="MinionPro"/>
              </a:rPr>
              <a:t>.“</a:t>
            </a:r>
            <a:endParaRPr lang="de-DE" dirty="0"/>
          </a:p>
          <a:p>
            <a:endParaRPr lang="de-DE" dirty="0"/>
          </a:p>
        </p:txBody>
      </p:sp>
      <p:sp>
        <p:nvSpPr>
          <p:cNvPr id="4" name="Foliennummernplatzhalter 3"/>
          <p:cNvSpPr>
            <a:spLocks noGrp="1"/>
          </p:cNvSpPr>
          <p:nvPr>
            <p:ph type="sldNum" sz="quarter" idx="5"/>
          </p:nvPr>
        </p:nvSpPr>
        <p:spPr/>
        <p:txBody>
          <a:bodyPr/>
          <a:lstStyle/>
          <a:p>
            <a:pPr>
              <a:defRPr/>
            </a:pPr>
            <a:fld id="{FF73AAAE-5F9A-4204-AFEA-00ECD2D60F92}" type="slidenum">
              <a:rPr lang="de-DE" altLang="de-DE" smtClean="0"/>
              <a:pPr>
                <a:defRPr/>
              </a:pPr>
              <a:t>5</a:t>
            </a:fld>
            <a:endParaRPr lang="de-DE" altLang="de-DE" dirty="0"/>
          </a:p>
        </p:txBody>
      </p:sp>
    </p:spTree>
    <p:extLst>
      <p:ext uri="{BB962C8B-B14F-4D97-AF65-F5344CB8AC3E}">
        <p14:creationId xmlns:p14="http://schemas.microsoft.com/office/powerpoint/2010/main" val="1919550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a:defRPr/>
            </a:pPr>
            <a:fld id="{FF73AAAE-5F9A-4204-AFEA-00ECD2D60F92}" type="slidenum">
              <a:rPr lang="de-DE" altLang="de-DE" smtClean="0"/>
              <a:pPr>
                <a:defRPr/>
              </a:pPr>
              <a:t>12</a:t>
            </a:fld>
            <a:endParaRPr lang="de-DE" altLang="de-DE" dirty="0"/>
          </a:p>
        </p:txBody>
      </p:sp>
    </p:spTree>
    <p:extLst>
      <p:ext uri="{BB962C8B-B14F-4D97-AF65-F5344CB8AC3E}">
        <p14:creationId xmlns:p14="http://schemas.microsoft.com/office/powerpoint/2010/main" val="1517118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de-DE" sz="1800" dirty="0">
                <a:effectLst/>
                <a:latin typeface="MinionPro"/>
              </a:rPr>
              <a:t>"The positive </a:t>
            </a:r>
            <a:r>
              <a:rPr lang="de-DE" sz="1800" dirty="0" err="1">
                <a:effectLst/>
                <a:latin typeface="MinionPro"/>
              </a:rPr>
              <a:t>relationship</a:t>
            </a:r>
            <a:r>
              <a:rPr lang="de-DE" sz="1800" dirty="0">
                <a:effectLst/>
                <a:latin typeface="MinionPro"/>
              </a:rPr>
              <a:t> </a:t>
            </a:r>
            <a:r>
              <a:rPr lang="de-DE" sz="1800" dirty="0" err="1">
                <a:effectLst/>
                <a:latin typeface="MinionPro"/>
              </a:rPr>
              <a:t>indicated</a:t>
            </a:r>
            <a:r>
              <a:rPr lang="de-DE" sz="1800" dirty="0">
                <a:effectLst/>
                <a:latin typeface="MinionPro"/>
              </a:rPr>
              <a:t> </a:t>
            </a:r>
            <a:r>
              <a:rPr lang="de-DE" sz="1800" dirty="0" err="1">
                <a:effectLst/>
                <a:latin typeface="MinionPro"/>
              </a:rPr>
              <a:t>that</a:t>
            </a:r>
            <a:r>
              <a:rPr lang="de-DE" sz="1800" dirty="0">
                <a:effectLst/>
                <a:latin typeface="MinionPro"/>
              </a:rPr>
              <a:t> </a:t>
            </a:r>
            <a:r>
              <a:rPr lang="de-DE" sz="1800" dirty="0" err="1">
                <a:effectLst/>
                <a:latin typeface="MinionPro"/>
              </a:rPr>
              <a:t>periods</a:t>
            </a:r>
            <a:r>
              <a:rPr lang="de-DE" sz="1800" dirty="0">
                <a:effectLst/>
                <a:latin typeface="MinionPro"/>
              </a:rPr>
              <a:t> </a:t>
            </a:r>
            <a:r>
              <a:rPr lang="de-DE" sz="1800" dirty="0" err="1">
                <a:effectLst/>
                <a:latin typeface="MinionPro"/>
              </a:rPr>
              <a:t>during</a:t>
            </a:r>
            <a:r>
              <a:rPr lang="de-DE" sz="1800" dirty="0">
                <a:effectLst/>
                <a:latin typeface="MinionPro"/>
              </a:rPr>
              <a:t> </a:t>
            </a:r>
            <a:r>
              <a:rPr lang="de-DE" sz="1800" dirty="0" err="1">
                <a:effectLst/>
                <a:latin typeface="MinionPro"/>
              </a:rPr>
              <a:t>which</a:t>
            </a:r>
            <a:r>
              <a:rPr lang="de-DE" sz="1800" dirty="0">
                <a:effectLst/>
                <a:latin typeface="MinionPro"/>
              </a:rPr>
              <a:t> </a:t>
            </a:r>
            <a:r>
              <a:rPr lang="de-DE" sz="1800" dirty="0" err="1">
                <a:effectLst/>
                <a:latin typeface="MinionPro"/>
              </a:rPr>
              <a:t>the</a:t>
            </a:r>
            <a:r>
              <a:rPr lang="de-DE" sz="1800" dirty="0">
                <a:effectLst/>
                <a:latin typeface="MinionPro"/>
              </a:rPr>
              <a:t> </a:t>
            </a:r>
            <a:r>
              <a:rPr lang="de-DE" sz="1800" dirty="0" err="1">
                <a:effectLst/>
                <a:latin typeface="MinionPro"/>
              </a:rPr>
              <a:t>pupil</a:t>
            </a:r>
            <a:r>
              <a:rPr lang="de-DE" sz="1800" dirty="0">
                <a:effectLst/>
                <a:latin typeface="MinionPro"/>
              </a:rPr>
              <a:t> was </a:t>
            </a:r>
            <a:r>
              <a:rPr lang="de-DE" sz="1800" dirty="0" err="1">
                <a:effectLst/>
                <a:latin typeface="MinionPro"/>
              </a:rPr>
              <a:t>relatively</a:t>
            </a:r>
            <a:r>
              <a:rPr lang="de-DE" sz="1800" dirty="0">
                <a:effectLst/>
                <a:latin typeface="MinionPro"/>
              </a:rPr>
              <a:t> </a:t>
            </a:r>
            <a:r>
              <a:rPr lang="de-DE" sz="1800" dirty="0" err="1">
                <a:effectLst/>
                <a:latin typeface="MinionPro"/>
              </a:rPr>
              <a:t>stable</a:t>
            </a:r>
            <a:r>
              <a:rPr lang="de-DE" sz="1800" dirty="0">
                <a:effectLst/>
                <a:latin typeface="MinionPro"/>
              </a:rPr>
              <a:t> </a:t>
            </a:r>
            <a:r>
              <a:rPr lang="de-DE" sz="1800" dirty="0" err="1">
                <a:effectLst/>
                <a:latin typeface="MinionPro"/>
              </a:rPr>
              <a:t>or</a:t>
            </a:r>
            <a:r>
              <a:rPr lang="de-DE" sz="1800" dirty="0">
                <a:effectLst/>
                <a:latin typeface="MinionPro"/>
              </a:rPr>
              <a:t> </a:t>
            </a:r>
            <a:r>
              <a:rPr lang="de-DE" sz="1800" dirty="0" err="1">
                <a:effectLst/>
                <a:latin typeface="MinionPro"/>
              </a:rPr>
              <a:t>dilating</a:t>
            </a:r>
            <a:r>
              <a:rPr lang="de-DE" sz="1800" dirty="0">
                <a:effectLst/>
                <a:latin typeface="MinionPro"/>
              </a:rPr>
              <a:t> (i.e., </a:t>
            </a:r>
            <a:r>
              <a:rPr lang="de-DE" sz="1800" dirty="0" err="1">
                <a:effectLst/>
                <a:latin typeface="MinionPro"/>
              </a:rPr>
              <a:t>the</a:t>
            </a:r>
            <a:r>
              <a:rPr lang="de-DE" sz="1800" dirty="0">
                <a:effectLst/>
                <a:latin typeface="MinionPro"/>
              </a:rPr>
              <a:t> </a:t>
            </a:r>
            <a:r>
              <a:rPr lang="de-DE" sz="1800" dirty="0" err="1">
                <a:effectLst/>
                <a:latin typeface="MinionPro"/>
              </a:rPr>
              <a:t>value</a:t>
            </a:r>
            <a:r>
              <a:rPr lang="de-DE" sz="1800" dirty="0">
                <a:effectLst/>
                <a:latin typeface="MinionPro"/>
              </a:rPr>
              <a:t> </a:t>
            </a:r>
            <a:r>
              <a:rPr lang="de-DE" sz="1800" dirty="0" err="1">
                <a:effectLst/>
                <a:latin typeface="MinionPro"/>
              </a:rPr>
              <a:t>of</a:t>
            </a:r>
            <a:r>
              <a:rPr lang="de-DE" sz="1800" dirty="0">
                <a:effectLst/>
                <a:latin typeface="MinionPro"/>
              </a:rPr>
              <a:t> </a:t>
            </a:r>
            <a:r>
              <a:rPr lang="de-DE" sz="1800" dirty="0" err="1">
                <a:effectLst/>
                <a:latin typeface="MinionPro"/>
              </a:rPr>
              <a:t>the</a:t>
            </a:r>
            <a:r>
              <a:rPr lang="de-DE" sz="1800" dirty="0">
                <a:effectLst/>
                <a:latin typeface="MinionPro"/>
              </a:rPr>
              <a:t> derivative was positive/least negative) </a:t>
            </a:r>
            <a:r>
              <a:rPr lang="de-DE" sz="1800" dirty="0" err="1">
                <a:effectLst/>
                <a:latin typeface="MinionPro"/>
              </a:rPr>
              <a:t>were</a:t>
            </a:r>
            <a:r>
              <a:rPr lang="de-DE" sz="1800" dirty="0">
                <a:effectLst/>
                <a:latin typeface="MinionPro"/>
              </a:rPr>
              <a:t> </a:t>
            </a:r>
            <a:r>
              <a:rPr lang="de-DE" sz="1800" dirty="0" err="1">
                <a:effectLst/>
                <a:latin typeface="MinionPro"/>
              </a:rPr>
              <a:t>characterized</a:t>
            </a:r>
            <a:r>
              <a:rPr lang="de-DE" sz="1800" dirty="0">
                <a:effectLst/>
                <a:latin typeface="MinionPro"/>
              </a:rPr>
              <a:t> </a:t>
            </a:r>
            <a:r>
              <a:rPr lang="de-DE" sz="1800" dirty="0" err="1">
                <a:effectLst/>
                <a:latin typeface="MinionPro"/>
              </a:rPr>
              <a:t>by</a:t>
            </a:r>
            <a:r>
              <a:rPr lang="de-DE" sz="1800" dirty="0">
                <a:effectLst/>
                <a:latin typeface="MinionPro"/>
              </a:rPr>
              <a:t> </a:t>
            </a:r>
            <a:r>
              <a:rPr lang="de-DE" sz="1800" dirty="0" err="1">
                <a:effectLst/>
                <a:latin typeface="MinionPro"/>
              </a:rPr>
              <a:t>the</a:t>
            </a:r>
            <a:r>
              <a:rPr lang="de-DE" sz="1800" dirty="0">
                <a:effectLst/>
                <a:latin typeface="MinionPro"/>
              </a:rPr>
              <a:t> </a:t>
            </a:r>
            <a:r>
              <a:rPr lang="de-DE" sz="1800" dirty="0" err="1">
                <a:effectLst/>
                <a:latin typeface="MinionPro"/>
              </a:rPr>
              <a:t>most</a:t>
            </a:r>
            <a:r>
              <a:rPr lang="de-DE" sz="1800" dirty="0">
                <a:effectLst/>
                <a:latin typeface="MinionPro"/>
              </a:rPr>
              <a:t> </a:t>
            </a:r>
            <a:r>
              <a:rPr lang="de-DE" sz="1800" dirty="0" err="1">
                <a:effectLst/>
                <a:latin typeface="MinionPro"/>
              </a:rPr>
              <a:t>false</a:t>
            </a:r>
            <a:r>
              <a:rPr lang="de-DE" sz="1800" dirty="0">
                <a:effectLst/>
                <a:latin typeface="MinionPro"/>
              </a:rPr>
              <a:t> </a:t>
            </a:r>
            <a:r>
              <a:rPr lang="de-DE" sz="1800" dirty="0" err="1">
                <a:effectLst/>
                <a:latin typeface="MinionPro"/>
              </a:rPr>
              <a:t>alarms</a:t>
            </a:r>
            <a:r>
              <a:rPr lang="de-DE" sz="1800" dirty="0">
                <a:effectLst/>
                <a:latin typeface="MinionPro"/>
              </a:rPr>
              <a:t> and </a:t>
            </a:r>
            <a:r>
              <a:rPr lang="de-DE" sz="1800" dirty="0" err="1">
                <a:effectLst/>
                <a:latin typeface="MinionPro"/>
              </a:rPr>
              <a:t>the</a:t>
            </a:r>
            <a:r>
              <a:rPr lang="de-DE" sz="1800" dirty="0">
                <a:effectLst/>
                <a:latin typeface="MinionPro"/>
              </a:rPr>
              <a:t> </a:t>
            </a:r>
            <a:r>
              <a:rPr lang="de-DE" sz="1800" dirty="0" err="1">
                <a:effectLst/>
                <a:latin typeface="MinionPro"/>
              </a:rPr>
              <a:t>slowest</a:t>
            </a:r>
            <a:r>
              <a:rPr lang="de-DE" sz="1800" dirty="0">
                <a:effectLst/>
                <a:latin typeface="MinionPro"/>
              </a:rPr>
              <a:t> and </a:t>
            </a:r>
            <a:r>
              <a:rPr lang="de-DE" sz="1800" dirty="0" err="1">
                <a:effectLst/>
                <a:latin typeface="MinionPro"/>
              </a:rPr>
              <a:t>most</a:t>
            </a:r>
            <a:r>
              <a:rPr lang="de-DE" sz="1800" dirty="0">
                <a:effectLst/>
                <a:latin typeface="MinionPro"/>
              </a:rPr>
              <a:t> variable RTs (</a:t>
            </a:r>
            <a:r>
              <a:rPr lang="de-DE" sz="1800" dirty="0">
                <a:solidFill>
                  <a:srgbClr val="2B5BF9"/>
                </a:solidFill>
                <a:effectLst/>
                <a:latin typeface="MinionPro"/>
              </a:rPr>
              <a:t>Fig 5b</a:t>
            </a:r>
            <a:r>
              <a:rPr lang="de-DE" sz="1800" dirty="0">
                <a:effectLst/>
                <a:latin typeface="MinionPro"/>
              </a:rPr>
              <a:t>). In </a:t>
            </a:r>
            <a:r>
              <a:rPr lang="de-DE" sz="1800" dirty="0" err="1">
                <a:effectLst/>
                <a:latin typeface="MinionPro"/>
              </a:rPr>
              <a:t>other</a:t>
            </a:r>
            <a:r>
              <a:rPr lang="de-DE" sz="1800" dirty="0">
                <a:effectLst/>
                <a:latin typeface="MinionPro"/>
              </a:rPr>
              <a:t> </a:t>
            </a:r>
            <a:r>
              <a:rPr lang="de-DE" sz="1800" dirty="0" err="1">
                <a:effectLst/>
                <a:latin typeface="MinionPro"/>
              </a:rPr>
              <a:t>words</a:t>
            </a:r>
            <a:r>
              <a:rPr lang="de-DE" sz="1800" dirty="0">
                <a:effectLst/>
                <a:latin typeface="MinionPro"/>
              </a:rPr>
              <a:t>, </a:t>
            </a:r>
            <a:r>
              <a:rPr lang="de-DE" sz="1800" dirty="0" err="1">
                <a:effectLst/>
                <a:latin typeface="MinionPro"/>
              </a:rPr>
              <a:t>periods</a:t>
            </a:r>
            <a:r>
              <a:rPr lang="de-DE" sz="1800" dirty="0">
                <a:effectLst/>
                <a:latin typeface="MinionPro"/>
              </a:rPr>
              <a:t> in </a:t>
            </a:r>
            <a:r>
              <a:rPr lang="de-DE" sz="1800" dirty="0" err="1">
                <a:effectLst/>
                <a:latin typeface="MinionPro"/>
              </a:rPr>
              <a:t>which</a:t>
            </a:r>
            <a:r>
              <a:rPr lang="de-DE" sz="1800" dirty="0">
                <a:effectLst/>
                <a:latin typeface="MinionPro"/>
              </a:rPr>
              <a:t> </a:t>
            </a:r>
            <a:r>
              <a:rPr lang="de-DE" sz="1800" dirty="0" err="1">
                <a:effectLst/>
                <a:latin typeface="MinionPro"/>
              </a:rPr>
              <a:t>the</a:t>
            </a:r>
            <a:r>
              <a:rPr lang="de-DE" sz="1800" dirty="0">
                <a:effectLst/>
                <a:latin typeface="MinionPro"/>
              </a:rPr>
              <a:t> </a:t>
            </a:r>
            <a:r>
              <a:rPr lang="de-DE" sz="1800" dirty="0" err="1">
                <a:effectLst/>
                <a:latin typeface="MinionPro"/>
              </a:rPr>
              <a:t>pupil</a:t>
            </a:r>
            <a:r>
              <a:rPr lang="de-DE" sz="1800" dirty="0">
                <a:effectLst/>
                <a:latin typeface="MinionPro"/>
              </a:rPr>
              <a:t> </a:t>
            </a:r>
            <a:r>
              <a:rPr lang="de-DE" sz="1800" dirty="0" err="1">
                <a:effectLst/>
                <a:latin typeface="MinionPro"/>
              </a:rPr>
              <a:t>showed</a:t>
            </a:r>
            <a:r>
              <a:rPr lang="de-DE" sz="1800" dirty="0">
                <a:effectLst/>
                <a:latin typeface="MinionPro"/>
              </a:rPr>
              <a:t> </a:t>
            </a:r>
            <a:r>
              <a:rPr lang="de-DE" sz="1800" dirty="0" err="1">
                <a:effectLst/>
                <a:latin typeface="MinionPro"/>
              </a:rPr>
              <a:t>little</a:t>
            </a:r>
            <a:r>
              <a:rPr lang="de-DE" sz="1800" dirty="0">
                <a:effectLst/>
                <a:latin typeface="MinionPro"/>
              </a:rPr>
              <a:t> </a:t>
            </a:r>
            <a:r>
              <a:rPr lang="de-DE" sz="1800" dirty="0" err="1">
                <a:effectLst/>
                <a:latin typeface="MinionPro"/>
              </a:rPr>
              <a:t>change</a:t>
            </a:r>
            <a:r>
              <a:rPr lang="de-DE" sz="1800" dirty="0">
                <a:effectLst/>
                <a:latin typeface="MinionPro"/>
              </a:rPr>
              <a:t> in </a:t>
            </a:r>
            <a:r>
              <a:rPr lang="de-DE" sz="1800" dirty="0" err="1">
                <a:effectLst/>
                <a:latin typeface="MinionPro"/>
              </a:rPr>
              <a:t>size</a:t>
            </a:r>
            <a:r>
              <a:rPr lang="de-DE" sz="1800" dirty="0">
                <a:effectLst/>
                <a:latin typeface="MinionPro"/>
              </a:rPr>
              <a:t> </a:t>
            </a:r>
            <a:r>
              <a:rPr lang="de-DE" sz="1800" dirty="0" err="1">
                <a:effectLst/>
                <a:latin typeface="MinionPro"/>
              </a:rPr>
              <a:t>over</a:t>
            </a:r>
            <a:r>
              <a:rPr lang="de-DE" sz="1800" dirty="0">
                <a:effectLst/>
                <a:latin typeface="MinionPro"/>
              </a:rPr>
              <a:t> time </a:t>
            </a:r>
            <a:r>
              <a:rPr lang="de-DE" sz="1800" dirty="0" err="1">
                <a:effectLst/>
                <a:latin typeface="MinionPro"/>
              </a:rPr>
              <a:t>or</a:t>
            </a:r>
            <a:r>
              <a:rPr lang="de-DE" sz="1800" dirty="0">
                <a:effectLst/>
                <a:latin typeface="MinionPro"/>
              </a:rPr>
              <a:t> </a:t>
            </a:r>
            <a:r>
              <a:rPr lang="de-DE" sz="1800" dirty="0" err="1">
                <a:effectLst/>
                <a:latin typeface="MinionPro"/>
              </a:rPr>
              <a:t>tended</a:t>
            </a:r>
            <a:r>
              <a:rPr lang="de-DE" sz="1800" dirty="0">
                <a:effectLst/>
                <a:latin typeface="MinionPro"/>
              </a:rPr>
              <a:t> </a:t>
            </a:r>
            <a:r>
              <a:rPr lang="de-DE" sz="1800" dirty="0" err="1">
                <a:effectLst/>
                <a:latin typeface="MinionPro"/>
              </a:rPr>
              <a:t>to</a:t>
            </a:r>
            <a:r>
              <a:rPr lang="de-DE" sz="1800" dirty="0">
                <a:effectLst/>
                <a:latin typeface="MinionPro"/>
              </a:rPr>
              <a:t> </a:t>
            </a:r>
            <a:r>
              <a:rPr lang="de-DE" sz="1800" dirty="0" err="1">
                <a:effectLst/>
                <a:latin typeface="MinionPro"/>
              </a:rPr>
              <a:t>dilate</a:t>
            </a:r>
            <a:r>
              <a:rPr lang="de-DE" sz="1800" dirty="0">
                <a:effectLst/>
                <a:latin typeface="MinionPro"/>
              </a:rPr>
              <a:t> </a:t>
            </a:r>
            <a:r>
              <a:rPr lang="de-DE" sz="1800" dirty="0" err="1">
                <a:effectLst/>
                <a:latin typeface="MinionPro"/>
              </a:rPr>
              <a:t>slowly</a:t>
            </a:r>
            <a:r>
              <a:rPr lang="de-DE" sz="1800" dirty="0">
                <a:effectLst/>
                <a:latin typeface="MinionPro"/>
              </a:rPr>
              <a:t>, </a:t>
            </a:r>
            <a:r>
              <a:rPr lang="de-DE" sz="1800" dirty="0" err="1">
                <a:effectLst/>
                <a:latin typeface="MinionPro"/>
              </a:rPr>
              <a:t>were</a:t>
            </a:r>
            <a:r>
              <a:rPr lang="de-DE" sz="1800" dirty="0">
                <a:effectLst/>
                <a:latin typeface="MinionPro"/>
              </a:rPr>
              <a:t> </a:t>
            </a:r>
            <a:r>
              <a:rPr lang="de-DE" sz="1800" dirty="0" err="1">
                <a:effectLst/>
                <a:latin typeface="MinionPro"/>
              </a:rPr>
              <a:t>marked</a:t>
            </a:r>
            <a:r>
              <a:rPr lang="de-DE" sz="1800" dirty="0">
                <a:effectLst/>
                <a:latin typeface="MinionPro"/>
              </a:rPr>
              <a:t> </a:t>
            </a:r>
            <a:r>
              <a:rPr lang="de-DE" sz="1800" dirty="0" err="1">
                <a:effectLst/>
                <a:latin typeface="MinionPro"/>
              </a:rPr>
              <a:t>by</a:t>
            </a:r>
            <a:r>
              <a:rPr lang="de-DE" sz="1800" dirty="0">
                <a:effectLst/>
                <a:latin typeface="MinionPro"/>
              </a:rPr>
              <a:t> </a:t>
            </a:r>
            <a:r>
              <a:rPr lang="de-DE" sz="1800" dirty="0" err="1">
                <a:effectLst/>
                <a:latin typeface="MinionPro"/>
              </a:rPr>
              <a:t>the</a:t>
            </a:r>
            <a:r>
              <a:rPr lang="de-DE" sz="1800" dirty="0">
                <a:effectLst/>
                <a:latin typeface="MinionPro"/>
              </a:rPr>
              <a:t> </a:t>
            </a:r>
            <a:r>
              <a:rPr lang="de-DE" sz="1800" dirty="0" err="1">
                <a:effectLst/>
                <a:latin typeface="MinionPro"/>
              </a:rPr>
              <a:t>poorest</a:t>
            </a:r>
            <a:r>
              <a:rPr lang="de-DE" sz="1800" dirty="0">
                <a:effectLst/>
                <a:latin typeface="MinionPro"/>
              </a:rPr>
              <a:t> behavioral </a:t>
            </a:r>
            <a:r>
              <a:rPr lang="de-DE" sz="1800" dirty="0" err="1">
                <a:effectLst/>
                <a:latin typeface="MinionPro"/>
              </a:rPr>
              <a:t>performance</a:t>
            </a:r>
            <a:r>
              <a:rPr lang="de-DE" sz="1800" dirty="0">
                <a:effectLst/>
                <a:latin typeface="MinionPro"/>
              </a:rPr>
              <a:t>.“</a:t>
            </a:r>
            <a:endParaRPr lang="de-DE" dirty="0"/>
          </a:p>
          <a:p>
            <a:endParaRPr lang="de-DE" dirty="0"/>
          </a:p>
        </p:txBody>
      </p:sp>
      <p:sp>
        <p:nvSpPr>
          <p:cNvPr id="4" name="Foliennummernplatzhalter 3"/>
          <p:cNvSpPr>
            <a:spLocks noGrp="1"/>
          </p:cNvSpPr>
          <p:nvPr>
            <p:ph type="sldNum" sz="quarter" idx="5"/>
          </p:nvPr>
        </p:nvSpPr>
        <p:spPr/>
        <p:txBody>
          <a:bodyPr/>
          <a:lstStyle/>
          <a:p>
            <a:pPr>
              <a:defRPr/>
            </a:pPr>
            <a:fld id="{FF73AAAE-5F9A-4204-AFEA-00ECD2D60F92}" type="slidenum">
              <a:rPr lang="de-DE" altLang="de-DE" smtClean="0"/>
              <a:pPr>
                <a:defRPr/>
              </a:pPr>
              <a:t>13</a:t>
            </a:fld>
            <a:endParaRPr lang="de-DE" altLang="de-DE" dirty="0"/>
          </a:p>
        </p:txBody>
      </p:sp>
    </p:spTree>
    <p:extLst>
      <p:ext uri="{BB962C8B-B14F-4D97-AF65-F5344CB8AC3E}">
        <p14:creationId xmlns:p14="http://schemas.microsoft.com/office/powerpoint/2010/main" val="1213631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a:defRPr/>
            </a:pPr>
            <a:fld id="{FF73AAAE-5F9A-4204-AFEA-00ECD2D60F92}" type="slidenum">
              <a:rPr lang="de-DE" altLang="de-DE" smtClean="0"/>
              <a:pPr>
                <a:defRPr/>
              </a:pPr>
              <a:t>17</a:t>
            </a:fld>
            <a:endParaRPr lang="de-DE" altLang="de-DE" dirty="0"/>
          </a:p>
        </p:txBody>
      </p:sp>
    </p:spTree>
    <p:extLst>
      <p:ext uri="{BB962C8B-B14F-4D97-AF65-F5344CB8AC3E}">
        <p14:creationId xmlns:p14="http://schemas.microsoft.com/office/powerpoint/2010/main" val="992470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a:defRPr/>
            </a:pPr>
            <a:fld id="{FF73AAAE-5F9A-4204-AFEA-00ECD2D60F92}" type="slidenum">
              <a:rPr lang="de-DE" altLang="de-DE" smtClean="0"/>
              <a:pPr>
                <a:defRPr/>
              </a:pPr>
              <a:t>19</a:t>
            </a:fld>
            <a:endParaRPr lang="de-DE" altLang="de-DE" dirty="0"/>
          </a:p>
        </p:txBody>
      </p:sp>
    </p:spTree>
    <p:extLst>
      <p:ext uri="{BB962C8B-B14F-4D97-AF65-F5344CB8AC3E}">
        <p14:creationId xmlns:p14="http://schemas.microsoft.com/office/powerpoint/2010/main" val="2448418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a:defRPr/>
            </a:pPr>
            <a:fld id="{FF73AAAE-5F9A-4204-AFEA-00ECD2D60F92}" type="slidenum">
              <a:rPr lang="de-DE" altLang="de-DE" smtClean="0"/>
              <a:pPr>
                <a:defRPr/>
              </a:pPr>
              <a:t>20</a:t>
            </a:fld>
            <a:endParaRPr lang="de-DE" altLang="de-DE" dirty="0"/>
          </a:p>
        </p:txBody>
      </p:sp>
    </p:spTree>
    <p:extLst>
      <p:ext uri="{BB962C8B-B14F-4D97-AF65-F5344CB8AC3E}">
        <p14:creationId xmlns:p14="http://schemas.microsoft.com/office/powerpoint/2010/main" val="1897739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6" name="Bild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32652" y="-31223"/>
            <a:ext cx="2643188" cy="518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ld 10"/>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0" y="3161"/>
            <a:ext cx="3018772" cy="1269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ctrTitle"/>
          </p:nvPr>
        </p:nvSpPr>
        <p:spPr>
          <a:xfrm>
            <a:off x="221766" y="2078848"/>
            <a:ext cx="6069529" cy="1487313"/>
          </a:xfrm>
        </p:spPr>
        <p:txBody>
          <a:bodyPr anchor="t"/>
          <a:lstStyle>
            <a:lvl1pPr>
              <a:defRPr sz="3000" b="1">
                <a:solidFill>
                  <a:schemeClr val="tx1"/>
                </a:solidFill>
                <a:latin typeface="Arial"/>
                <a:cs typeface="Arial"/>
              </a:defRPr>
            </a:lvl1pPr>
          </a:lstStyle>
          <a:p>
            <a:r>
              <a:rPr lang="de-DE"/>
              <a:t>Mastertitelformat bearbeiten</a:t>
            </a:r>
            <a:endParaRPr lang="de-DE" dirty="0"/>
          </a:p>
        </p:txBody>
      </p:sp>
      <p:sp>
        <p:nvSpPr>
          <p:cNvPr id="3" name="Untertitel 2"/>
          <p:cNvSpPr>
            <a:spLocks noGrp="1"/>
          </p:cNvSpPr>
          <p:nvPr>
            <p:ph type="subTitle" idx="1"/>
          </p:nvPr>
        </p:nvSpPr>
        <p:spPr>
          <a:xfrm>
            <a:off x="221765" y="1606876"/>
            <a:ext cx="4800600" cy="471971"/>
          </a:xfrm>
        </p:spPr>
        <p:txBody>
          <a:bodyPr anchor="b">
            <a:no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de-DE" dirty="0"/>
          </a:p>
        </p:txBody>
      </p:sp>
      <p:sp>
        <p:nvSpPr>
          <p:cNvPr id="8" name="Bildplatzhalter 7"/>
          <p:cNvSpPr>
            <a:spLocks noGrp="1"/>
          </p:cNvSpPr>
          <p:nvPr>
            <p:ph type="pic" sz="quarter" idx="11"/>
          </p:nvPr>
        </p:nvSpPr>
        <p:spPr>
          <a:xfrm>
            <a:off x="221766" y="4439287"/>
            <a:ext cx="1573948" cy="517525"/>
          </a:xfrm>
        </p:spPr>
        <p:txBody>
          <a:bodyPr>
            <a:noAutofit/>
          </a:bodyPr>
          <a:lstStyle>
            <a:lvl1pPr marL="0" indent="0" algn="l">
              <a:defRPr/>
            </a:lvl1pPr>
          </a:lstStyle>
          <a:p>
            <a:pPr lvl="0"/>
            <a:r>
              <a:rPr lang="de-DE" noProof="0"/>
              <a:t>Bild auf Platzhalter ziehen oder durch Klicken auf Symbol hinzufügen</a:t>
            </a:r>
            <a:endParaRPr lang="de-DE" noProof="0" dirty="0"/>
          </a:p>
        </p:txBody>
      </p:sp>
      <p:sp>
        <p:nvSpPr>
          <p:cNvPr id="9" name="Bildplatzhalter 7"/>
          <p:cNvSpPr>
            <a:spLocks noGrp="1"/>
          </p:cNvSpPr>
          <p:nvPr>
            <p:ph type="pic" sz="quarter" idx="12"/>
          </p:nvPr>
        </p:nvSpPr>
        <p:spPr>
          <a:xfrm>
            <a:off x="1840274" y="4444370"/>
            <a:ext cx="1638357" cy="517525"/>
          </a:xfrm>
        </p:spPr>
        <p:txBody>
          <a:bodyPr>
            <a:noAutofit/>
          </a:bodyPr>
          <a:lstStyle>
            <a:lvl1pPr marL="0" indent="0" algn="l">
              <a:defRPr/>
            </a:lvl1pPr>
          </a:lstStyle>
          <a:p>
            <a:pPr lvl="0"/>
            <a:r>
              <a:rPr lang="de-DE" noProof="0"/>
              <a:t>Bild auf Platzhalter ziehen oder durch Klicken auf Symbol hinzufügen</a:t>
            </a:r>
            <a:endParaRPr lang="de-DE" noProof="0" dirty="0"/>
          </a:p>
        </p:txBody>
      </p:sp>
      <p:sp>
        <p:nvSpPr>
          <p:cNvPr id="5" name="Textplatzhalter 4"/>
          <p:cNvSpPr>
            <a:spLocks noGrp="1"/>
          </p:cNvSpPr>
          <p:nvPr>
            <p:ph type="body" sz="quarter" idx="13"/>
          </p:nvPr>
        </p:nvSpPr>
        <p:spPr>
          <a:xfrm>
            <a:off x="222250" y="3565525"/>
            <a:ext cx="2925763" cy="601663"/>
          </a:xfrm>
        </p:spPr>
        <p:txBody>
          <a:bodyPr/>
          <a:lstStyle>
            <a:lvl1pPr>
              <a:defRPr sz="1600"/>
            </a:lvl1pPr>
          </a:lstStyle>
          <a:p>
            <a:pPr lvl="0"/>
            <a:r>
              <a:rPr lang="de-DE"/>
              <a:t>Mastertextformat bearbeiten</a:t>
            </a:r>
          </a:p>
        </p:txBody>
      </p:sp>
    </p:spTree>
    <p:extLst>
      <p:ext uri="{BB962C8B-B14F-4D97-AF65-F5344CB8AC3E}">
        <p14:creationId xmlns:p14="http://schemas.microsoft.com/office/powerpoint/2010/main" val="226415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Diagramm">
    <p:spTree>
      <p:nvGrpSpPr>
        <p:cNvPr id="1" name=""/>
        <p:cNvGrpSpPr/>
        <p:nvPr/>
      </p:nvGrpSpPr>
      <p:grpSpPr>
        <a:xfrm>
          <a:off x="0" y="0"/>
          <a:ext cx="0" cy="0"/>
          <a:chOff x="0" y="0"/>
          <a:chExt cx="0" cy="0"/>
        </a:xfrm>
      </p:grpSpPr>
      <p:sp>
        <p:nvSpPr>
          <p:cNvPr id="2" name="Titel 1"/>
          <p:cNvSpPr>
            <a:spLocks noGrp="1"/>
          </p:cNvSpPr>
          <p:nvPr>
            <p:ph type="title"/>
          </p:nvPr>
        </p:nvSpPr>
        <p:spPr>
          <a:xfrm>
            <a:off x="342900" y="304798"/>
            <a:ext cx="6172200" cy="758827"/>
          </a:xfrm>
          <a:prstGeom prst="rect">
            <a:avLst/>
          </a:prstGeom>
        </p:spPr>
        <p:txBody>
          <a:bodyPr anchor="b"/>
          <a:lstStyle>
            <a:lvl1pPr>
              <a:defRPr>
                <a:solidFill>
                  <a:schemeClr val="tx1"/>
                </a:solidFill>
              </a:defRPr>
            </a:lvl1pPr>
          </a:lstStyle>
          <a:p>
            <a:r>
              <a:rPr lang="de-DE" dirty="0"/>
              <a:t>Mastertitelformat bearbeiten</a:t>
            </a:r>
          </a:p>
        </p:txBody>
      </p:sp>
      <p:sp>
        <p:nvSpPr>
          <p:cNvPr id="3" name="Inhaltsplatzhalter 2"/>
          <p:cNvSpPr>
            <a:spLocks noGrp="1"/>
          </p:cNvSpPr>
          <p:nvPr>
            <p:ph idx="1"/>
          </p:nvPr>
        </p:nvSpPr>
        <p:spPr>
          <a:xfrm>
            <a:off x="342900" y="4368811"/>
            <a:ext cx="6172200" cy="330196"/>
          </a:xfrm>
          <a:prstGeom prst="rect">
            <a:avLst/>
          </a:prstGeom>
        </p:spPr>
        <p:txBody>
          <a:bodyPr>
            <a:noAutofit/>
          </a:bodyPr>
          <a:lstStyle>
            <a:lvl1pPr marL="0" indent="0">
              <a:buClr>
                <a:srgbClr val="D8413E"/>
              </a:buClr>
              <a:buFont typeface="Symbol" charset="2"/>
              <a:buNone/>
              <a:defRPr sz="1000">
                <a:solidFill>
                  <a:schemeClr val="tx1">
                    <a:lumMod val="50000"/>
                    <a:lumOff val="50000"/>
                  </a:schemeClr>
                </a:solidFill>
              </a:defRPr>
            </a:lvl1pPr>
            <a:lvl2pPr marL="628650" indent="-171450">
              <a:buClr>
                <a:srgbClr val="D8413E"/>
              </a:buClr>
              <a:buFont typeface="Symbol" charset="2"/>
              <a:buChar char="-"/>
              <a:defRPr sz="1200"/>
            </a:lvl2pPr>
            <a:lvl3pPr marL="1085850" indent="-171450">
              <a:buClr>
                <a:srgbClr val="D8413E"/>
              </a:buClr>
              <a:buFont typeface="Symbol" charset="2"/>
              <a:buChar char="-"/>
              <a:defRPr sz="1200"/>
            </a:lvl3pPr>
            <a:lvl4pPr marL="1543050" indent="-171450">
              <a:buClr>
                <a:srgbClr val="D8413E"/>
              </a:buClr>
              <a:buFont typeface="Symbol" charset="2"/>
              <a:buChar char="-"/>
              <a:defRPr sz="1200"/>
            </a:lvl4pPr>
            <a:lvl5pPr marL="2000250" indent="-171450">
              <a:buClr>
                <a:srgbClr val="D8413E"/>
              </a:buClr>
              <a:buFont typeface="Symbol" charset="2"/>
              <a:buChar char="-"/>
              <a:defRPr sz="1200"/>
            </a:lvl5pPr>
          </a:lstStyle>
          <a:p>
            <a:pPr lvl="0"/>
            <a:r>
              <a:rPr lang="de-DE" dirty="0"/>
              <a:t>Mastertextformat bearbeiten</a:t>
            </a:r>
          </a:p>
        </p:txBody>
      </p:sp>
      <p:sp>
        <p:nvSpPr>
          <p:cNvPr id="8" name="Diagrammplatzhalter 7"/>
          <p:cNvSpPr>
            <a:spLocks noGrp="1"/>
          </p:cNvSpPr>
          <p:nvPr>
            <p:ph type="chart" sz="quarter" idx="16"/>
          </p:nvPr>
        </p:nvSpPr>
        <p:spPr>
          <a:xfrm>
            <a:off x="342900" y="1137037"/>
            <a:ext cx="6172200" cy="3130164"/>
          </a:xfrm>
          <a:prstGeom prst="rect">
            <a:avLst/>
          </a:prstGeom>
        </p:spPr>
        <p:txBody>
          <a:bodyPr rtlCol="0">
            <a:normAutofit/>
          </a:bodyPr>
          <a:lstStyle/>
          <a:p>
            <a:pPr lvl="0"/>
            <a:r>
              <a:rPr lang="de-DE" noProof="0"/>
              <a:t>Diagramm durch Klicken auf Symbol hinzufügen</a:t>
            </a:r>
          </a:p>
        </p:txBody>
      </p:sp>
      <p:sp>
        <p:nvSpPr>
          <p:cNvPr id="12" name="Foliennummernplatzhalter 5"/>
          <p:cNvSpPr>
            <a:spLocks noGrp="1"/>
          </p:cNvSpPr>
          <p:nvPr>
            <p:ph type="sldNum" sz="quarter" idx="4"/>
          </p:nvPr>
        </p:nvSpPr>
        <p:spPr>
          <a:xfrm>
            <a:off x="5866336" y="4882455"/>
            <a:ext cx="652336" cy="230832"/>
          </a:xfrm>
          <a:prstGeom prst="rect">
            <a:avLst/>
          </a:prstGeom>
        </p:spPr>
        <p:txBody>
          <a:bodyPr lIns="0" tIns="0" rIns="0" bIns="0" anchor="t" anchorCtr="0"/>
          <a:lstStyle>
            <a:lvl1pPr marL="0" marR="0" indent="0" algn="r" defTabSz="457200" rtl="0" eaLnBrk="1" fontAlgn="base" latinLnBrk="0" hangingPunct="1">
              <a:lnSpc>
                <a:spcPct val="100000"/>
              </a:lnSpc>
              <a:spcBef>
                <a:spcPct val="0"/>
              </a:spcBef>
              <a:spcAft>
                <a:spcPct val="0"/>
              </a:spcAft>
              <a:buClrTx/>
              <a:buSzTx/>
              <a:buFontTx/>
              <a:buNone/>
              <a:tabLst/>
              <a:defRPr/>
            </a:lvl1pPr>
          </a:lstStyle>
          <a:p>
            <a:pPr>
              <a:defRPr/>
            </a:pPr>
            <a:fld id="{40B9B102-F9C6-41D8-ABDC-7E25243E7805}" type="slidenum">
              <a:rPr lang="de-DE" altLang="de-DE" sz="1000" smtClean="0">
                <a:solidFill>
                  <a:srgbClr val="D8413E"/>
                </a:solidFill>
                <a:latin typeface="Arial" panose="020B0604020202020204" pitchFamily="34" charset="0"/>
                <a:cs typeface="Arial" panose="020B0604020202020204" pitchFamily="34" charset="0"/>
              </a:rPr>
              <a:pPr>
                <a:defRPr/>
              </a:pPr>
              <a:t>‹Nr.›</a:t>
            </a:fld>
            <a:endParaRPr lang="de-DE" altLang="de-DE" sz="1000" dirty="0">
              <a:solidFill>
                <a:srgbClr val="D8413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6259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Diagramme">
    <p:spTree>
      <p:nvGrpSpPr>
        <p:cNvPr id="1" name=""/>
        <p:cNvGrpSpPr/>
        <p:nvPr/>
      </p:nvGrpSpPr>
      <p:grpSpPr>
        <a:xfrm>
          <a:off x="0" y="0"/>
          <a:ext cx="0" cy="0"/>
          <a:chOff x="0" y="0"/>
          <a:chExt cx="0" cy="0"/>
        </a:xfrm>
      </p:grpSpPr>
      <p:sp>
        <p:nvSpPr>
          <p:cNvPr id="2" name="Titel 1"/>
          <p:cNvSpPr>
            <a:spLocks noGrp="1"/>
          </p:cNvSpPr>
          <p:nvPr>
            <p:ph type="title"/>
          </p:nvPr>
        </p:nvSpPr>
        <p:spPr>
          <a:xfrm>
            <a:off x="342900" y="304798"/>
            <a:ext cx="6172200" cy="758827"/>
          </a:xfrm>
          <a:prstGeom prst="rect">
            <a:avLst/>
          </a:prstGeom>
        </p:spPr>
        <p:txBody>
          <a:bodyPr anchor="b"/>
          <a:lstStyle>
            <a:lvl1pPr>
              <a:defRPr>
                <a:solidFill>
                  <a:schemeClr val="tx1"/>
                </a:solidFill>
              </a:defRPr>
            </a:lvl1pPr>
          </a:lstStyle>
          <a:p>
            <a:r>
              <a:rPr lang="de-DE" dirty="0"/>
              <a:t>Mastertitelformat bearbeiten</a:t>
            </a:r>
          </a:p>
        </p:txBody>
      </p:sp>
      <p:sp>
        <p:nvSpPr>
          <p:cNvPr id="3" name="Inhaltsplatzhalter 2"/>
          <p:cNvSpPr>
            <a:spLocks noGrp="1"/>
          </p:cNvSpPr>
          <p:nvPr>
            <p:ph idx="1"/>
          </p:nvPr>
        </p:nvSpPr>
        <p:spPr>
          <a:xfrm>
            <a:off x="342900" y="4368811"/>
            <a:ext cx="2971800" cy="330196"/>
          </a:xfrm>
          <a:prstGeom prst="rect">
            <a:avLst/>
          </a:prstGeom>
        </p:spPr>
        <p:txBody>
          <a:bodyPr>
            <a:noAutofit/>
          </a:bodyPr>
          <a:lstStyle>
            <a:lvl1pPr marL="0" indent="0">
              <a:buClr>
                <a:srgbClr val="D8413E"/>
              </a:buClr>
              <a:buFont typeface="Symbol" charset="2"/>
              <a:buNone/>
              <a:defRPr sz="1000">
                <a:solidFill>
                  <a:schemeClr val="tx1">
                    <a:lumMod val="50000"/>
                    <a:lumOff val="50000"/>
                  </a:schemeClr>
                </a:solidFill>
              </a:defRPr>
            </a:lvl1pPr>
            <a:lvl2pPr marL="628650" indent="-171450">
              <a:buClr>
                <a:srgbClr val="D8413E"/>
              </a:buClr>
              <a:buFont typeface="Symbol" charset="2"/>
              <a:buChar char="-"/>
              <a:defRPr sz="1200"/>
            </a:lvl2pPr>
            <a:lvl3pPr marL="1085850" indent="-171450">
              <a:buClr>
                <a:srgbClr val="D8413E"/>
              </a:buClr>
              <a:buFont typeface="Symbol" charset="2"/>
              <a:buChar char="-"/>
              <a:defRPr sz="1200"/>
            </a:lvl3pPr>
            <a:lvl4pPr marL="1543050" indent="-171450">
              <a:buClr>
                <a:srgbClr val="D8413E"/>
              </a:buClr>
              <a:buFont typeface="Symbol" charset="2"/>
              <a:buChar char="-"/>
              <a:defRPr sz="1200"/>
            </a:lvl4pPr>
            <a:lvl5pPr marL="2000250" indent="-171450">
              <a:buClr>
                <a:srgbClr val="D8413E"/>
              </a:buClr>
              <a:buFont typeface="Symbol" charset="2"/>
              <a:buChar char="-"/>
              <a:defRPr sz="1200"/>
            </a:lvl5pPr>
          </a:lstStyle>
          <a:p>
            <a:pPr lvl="0"/>
            <a:r>
              <a:rPr lang="de-DE" dirty="0"/>
              <a:t>Mastertextformat bearbeiten</a:t>
            </a:r>
          </a:p>
        </p:txBody>
      </p:sp>
      <p:sp>
        <p:nvSpPr>
          <p:cNvPr id="8" name="Diagrammplatzhalter 7"/>
          <p:cNvSpPr>
            <a:spLocks noGrp="1"/>
          </p:cNvSpPr>
          <p:nvPr>
            <p:ph type="chart" sz="quarter" idx="16"/>
          </p:nvPr>
        </p:nvSpPr>
        <p:spPr>
          <a:xfrm>
            <a:off x="342900" y="1137037"/>
            <a:ext cx="2971800" cy="3130164"/>
          </a:xfrm>
          <a:prstGeom prst="rect">
            <a:avLst/>
          </a:prstGeom>
        </p:spPr>
        <p:txBody>
          <a:bodyPr rtlCol="0">
            <a:normAutofit/>
          </a:bodyPr>
          <a:lstStyle/>
          <a:p>
            <a:pPr lvl="0"/>
            <a:r>
              <a:rPr lang="de-DE" noProof="0"/>
              <a:t>Diagramm durch Klicken auf Symbol hinzufügen</a:t>
            </a:r>
          </a:p>
        </p:txBody>
      </p:sp>
      <p:sp>
        <p:nvSpPr>
          <p:cNvPr id="13" name="Inhaltsplatzhalter 2"/>
          <p:cNvSpPr>
            <a:spLocks noGrp="1"/>
          </p:cNvSpPr>
          <p:nvPr>
            <p:ph idx="20"/>
          </p:nvPr>
        </p:nvSpPr>
        <p:spPr>
          <a:xfrm>
            <a:off x="3536156" y="4368811"/>
            <a:ext cx="2971800" cy="330196"/>
          </a:xfrm>
          <a:prstGeom prst="rect">
            <a:avLst/>
          </a:prstGeom>
        </p:spPr>
        <p:txBody>
          <a:bodyPr>
            <a:noAutofit/>
          </a:bodyPr>
          <a:lstStyle>
            <a:lvl1pPr marL="0" indent="0">
              <a:buClr>
                <a:srgbClr val="D8413E"/>
              </a:buClr>
              <a:buFont typeface="Symbol" charset="2"/>
              <a:buNone/>
              <a:defRPr sz="1000">
                <a:solidFill>
                  <a:schemeClr val="tx1">
                    <a:lumMod val="50000"/>
                    <a:lumOff val="50000"/>
                  </a:schemeClr>
                </a:solidFill>
              </a:defRPr>
            </a:lvl1pPr>
            <a:lvl2pPr marL="628650" indent="-171450">
              <a:buClr>
                <a:srgbClr val="D8413E"/>
              </a:buClr>
              <a:buFont typeface="Symbol" charset="2"/>
              <a:buChar char="-"/>
              <a:defRPr sz="1200"/>
            </a:lvl2pPr>
            <a:lvl3pPr marL="1085850" indent="-171450">
              <a:buClr>
                <a:srgbClr val="D8413E"/>
              </a:buClr>
              <a:buFont typeface="Symbol" charset="2"/>
              <a:buChar char="-"/>
              <a:defRPr sz="1200"/>
            </a:lvl3pPr>
            <a:lvl4pPr marL="1543050" indent="-171450">
              <a:buClr>
                <a:srgbClr val="D8413E"/>
              </a:buClr>
              <a:buFont typeface="Symbol" charset="2"/>
              <a:buChar char="-"/>
              <a:defRPr sz="1200"/>
            </a:lvl4pPr>
            <a:lvl5pPr marL="2000250" indent="-171450">
              <a:buClr>
                <a:srgbClr val="D8413E"/>
              </a:buClr>
              <a:buFont typeface="Symbol" charset="2"/>
              <a:buChar char="-"/>
              <a:defRPr sz="1200"/>
            </a:lvl5pPr>
          </a:lstStyle>
          <a:p>
            <a:pPr lvl="0"/>
            <a:r>
              <a:rPr lang="de-DE" dirty="0"/>
              <a:t>Mastertextformat bearbeiten</a:t>
            </a:r>
          </a:p>
        </p:txBody>
      </p:sp>
      <p:sp>
        <p:nvSpPr>
          <p:cNvPr id="14" name="Diagrammplatzhalter 7"/>
          <p:cNvSpPr>
            <a:spLocks noGrp="1"/>
          </p:cNvSpPr>
          <p:nvPr>
            <p:ph type="chart" sz="quarter" idx="21"/>
          </p:nvPr>
        </p:nvSpPr>
        <p:spPr>
          <a:xfrm>
            <a:off x="3536156" y="1137037"/>
            <a:ext cx="2971800" cy="3130164"/>
          </a:xfrm>
          <a:prstGeom prst="rect">
            <a:avLst/>
          </a:prstGeom>
        </p:spPr>
        <p:txBody>
          <a:bodyPr rtlCol="0">
            <a:normAutofit/>
          </a:bodyPr>
          <a:lstStyle>
            <a:lvl1pPr>
              <a:defRPr sz="1200"/>
            </a:lvl1pPr>
          </a:lstStyle>
          <a:p>
            <a:pPr lvl="0"/>
            <a:r>
              <a:rPr lang="de-DE" noProof="0" dirty="0"/>
              <a:t>Diagramm durch Klicken auf Symbol hinzufügen</a:t>
            </a:r>
          </a:p>
        </p:txBody>
      </p:sp>
      <p:sp>
        <p:nvSpPr>
          <p:cNvPr id="16" name="Foliennummernplatzhalter 5"/>
          <p:cNvSpPr>
            <a:spLocks noGrp="1"/>
          </p:cNvSpPr>
          <p:nvPr>
            <p:ph type="sldNum" sz="quarter" idx="4"/>
          </p:nvPr>
        </p:nvSpPr>
        <p:spPr>
          <a:xfrm>
            <a:off x="5866336" y="4882455"/>
            <a:ext cx="652336" cy="230832"/>
          </a:xfrm>
          <a:prstGeom prst="rect">
            <a:avLst/>
          </a:prstGeom>
        </p:spPr>
        <p:txBody>
          <a:bodyPr lIns="0" tIns="0" rIns="0" bIns="0" anchor="t" anchorCtr="0"/>
          <a:lstStyle>
            <a:lvl1pPr marL="0" marR="0" indent="0" algn="r" defTabSz="457200" rtl="0" eaLnBrk="1" fontAlgn="base" latinLnBrk="0" hangingPunct="1">
              <a:lnSpc>
                <a:spcPct val="100000"/>
              </a:lnSpc>
              <a:spcBef>
                <a:spcPct val="0"/>
              </a:spcBef>
              <a:spcAft>
                <a:spcPct val="0"/>
              </a:spcAft>
              <a:buClrTx/>
              <a:buSzTx/>
              <a:buFontTx/>
              <a:buNone/>
              <a:tabLst/>
              <a:defRPr/>
            </a:lvl1pPr>
          </a:lstStyle>
          <a:p>
            <a:pPr>
              <a:defRPr/>
            </a:pPr>
            <a:fld id="{C67BCEE2-D0D6-4300-8C8C-AA6266F08C53}" type="slidenum">
              <a:rPr lang="de-DE" altLang="de-DE" sz="1000" smtClean="0">
                <a:solidFill>
                  <a:srgbClr val="D8413E"/>
                </a:solidFill>
                <a:latin typeface="Arial" panose="020B0604020202020204" pitchFamily="34" charset="0"/>
                <a:cs typeface="Arial" panose="020B0604020202020204" pitchFamily="34" charset="0"/>
              </a:rPr>
              <a:pPr>
                <a:defRPr/>
              </a:pPr>
              <a:t>‹Nr.›</a:t>
            </a:fld>
            <a:endParaRPr lang="de-DE" altLang="de-DE" sz="1000" dirty="0">
              <a:solidFill>
                <a:srgbClr val="D8413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3039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 mit Text links">
    <p:spTree>
      <p:nvGrpSpPr>
        <p:cNvPr id="1" name=""/>
        <p:cNvGrpSpPr/>
        <p:nvPr/>
      </p:nvGrpSpPr>
      <p:grpSpPr>
        <a:xfrm>
          <a:off x="0" y="0"/>
          <a:ext cx="0" cy="0"/>
          <a:chOff x="0" y="0"/>
          <a:chExt cx="0" cy="0"/>
        </a:xfrm>
      </p:grpSpPr>
      <p:sp>
        <p:nvSpPr>
          <p:cNvPr id="13" name="Titel 1"/>
          <p:cNvSpPr>
            <a:spLocks noGrp="1"/>
          </p:cNvSpPr>
          <p:nvPr>
            <p:ph type="title"/>
          </p:nvPr>
        </p:nvSpPr>
        <p:spPr>
          <a:xfrm>
            <a:off x="342899" y="372534"/>
            <a:ext cx="2090199" cy="999067"/>
          </a:xfrm>
          <a:prstGeom prst="rect">
            <a:avLst/>
          </a:prstGeom>
        </p:spPr>
        <p:txBody>
          <a:bodyPr anchor="b"/>
          <a:lstStyle>
            <a:lvl1pPr algn="l">
              <a:defRPr>
                <a:solidFill>
                  <a:schemeClr val="tx1"/>
                </a:solidFill>
              </a:defRPr>
            </a:lvl1pPr>
          </a:lstStyle>
          <a:p>
            <a:r>
              <a:rPr lang="de-DE" dirty="0"/>
              <a:t>Mastertitelformat bearbeiten</a:t>
            </a:r>
          </a:p>
        </p:txBody>
      </p:sp>
      <p:sp>
        <p:nvSpPr>
          <p:cNvPr id="14" name="Inhaltsplatzhalter 2"/>
          <p:cNvSpPr>
            <a:spLocks noGrp="1"/>
          </p:cNvSpPr>
          <p:nvPr>
            <p:ph idx="1" hasCustomPrompt="1"/>
          </p:nvPr>
        </p:nvSpPr>
        <p:spPr>
          <a:xfrm>
            <a:off x="342900" y="1503681"/>
            <a:ext cx="2090198" cy="3163572"/>
          </a:xfrm>
          <a:prstGeom prst="rect">
            <a:avLst/>
          </a:prstGeom>
        </p:spPr>
        <p:txBody>
          <a:bodyPr>
            <a:noAutofit/>
          </a:bodyPr>
          <a:lstStyle>
            <a:lvl1pPr marL="171450" indent="-171450">
              <a:buClr>
                <a:srgbClr val="D8413E"/>
              </a:buClr>
              <a:buFont typeface="Symbol" charset="2"/>
              <a:buChar char="-"/>
              <a:defRPr sz="1800">
                <a:solidFill>
                  <a:schemeClr val="tx1"/>
                </a:solidFill>
              </a:defRPr>
            </a:lvl1pPr>
            <a:lvl2pPr marL="542925" indent="-171450">
              <a:buClr>
                <a:srgbClr val="D8413E"/>
              </a:buClr>
              <a:buFont typeface="Symbol" charset="2"/>
              <a:buChar char="-"/>
              <a:defRPr sz="1600">
                <a:solidFill>
                  <a:schemeClr val="tx1"/>
                </a:solidFill>
              </a:defRPr>
            </a:lvl2pPr>
            <a:lvl3pPr marL="808038" indent="-171450">
              <a:buClr>
                <a:srgbClr val="D8413E"/>
              </a:buClr>
              <a:buFont typeface="Symbol" charset="2"/>
              <a:buChar char="-"/>
              <a:defRPr sz="1600">
                <a:solidFill>
                  <a:schemeClr val="tx1"/>
                </a:solidFill>
              </a:defRPr>
            </a:lvl3pPr>
            <a:lvl4pPr marL="1169988" indent="-171450">
              <a:buClr>
                <a:srgbClr val="D8413E"/>
              </a:buClr>
              <a:buFont typeface="Symbol" charset="2"/>
              <a:buChar char="-"/>
              <a:defRPr sz="1600">
                <a:solidFill>
                  <a:schemeClr val="tx1"/>
                </a:solidFill>
              </a:defRPr>
            </a:lvl4pPr>
            <a:lvl5pPr marL="2000250" indent="-171450">
              <a:buClr>
                <a:srgbClr val="D8413E"/>
              </a:buClr>
              <a:buFont typeface="Symbol" charset="2"/>
              <a:buChar char="-"/>
              <a:defRPr sz="1600">
                <a:solidFill>
                  <a:schemeClr val="tx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p:txBody>
      </p:sp>
      <p:sp>
        <p:nvSpPr>
          <p:cNvPr id="19" name="Bildplatzhalter 18"/>
          <p:cNvSpPr>
            <a:spLocks noGrp="1"/>
          </p:cNvSpPr>
          <p:nvPr>
            <p:ph type="pic" sz="quarter" idx="16"/>
          </p:nvPr>
        </p:nvSpPr>
        <p:spPr>
          <a:xfrm>
            <a:off x="2514600" y="372534"/>
            <a:ext cx="4343400" cy="3996276"/>
          </a:xfrm>
          <a:prstGeom prst="rect">
            <a:avLst/>
          </a:prstGeom>
        </p:spPr>
        <p:txBody>
          <a:bodyPr rtlCol="0">
            <a:normAutofit/>
          </a:bodyPr>
          <a:lstStyle/>
          <a:p>
            <a:pPr lvl="0"/>
            <a:r>
              <a:rPr lang="de-DE" noProof="0" dirty="0"/>
              <a:t>Bild auf Platzhalter ziehen oder durch Klicken auf Symbol hinzufügen</a:t>
            </a:r>
          </a:p>
        </p:txBody>
      </p:sp>
      <p:sp>
        <p:nvSpPr>
          <p:cNvPr id="10" name="Inhaltsplatzhalter 2"/>
          <p:cNvSpPr>
            <a:spLocks noGrp="1"/>
          </p:cNvSpPr>
          <p:nvPr>
            <p:ph idx="19"/>
          </p:nvPr>
        </p:nvSpPr>
        <p:spPr>
          <a:xfrm>
            <a:off x="2514600" y="4368811"/>
            <a:ext cx="4000500" cy="330196"/>
          </a:xfrm>
          <a:prstGeom prst="rect">
            <a:avLst/>
          </a:prstGeom>
        </p:spPr>
        <p:txBody>
          <a:bodyPr lIns="0" tIns="0" rIns="0" bIns="0" anchor="b" anchorCtr="0">
            <a:noAutofit/>
          </a:bodyPr>
          <a:lstStyle>
            <a:lvl1pPr marL="0" indent="0">
              <a:buClr>
                <a:srgbClr val="D8413E"/>
              </a:buClr>
              <a:buFont typeface="Symbol" charset="2"/>
              <a:buNone/>
              <a:defRPr sz="1000">
                <a:solidFill>
                  <a:schemeClr val="tx1">
                    <a:lumMod val="50000"/>
                    <a:lumOff val="50000"/>
                  </a:schemeClr>
                </a:solidFill>
              </a:defRPr>
            </a:lvl1pPr>
            <a:lvl2pPr marL="628650" indent="-171450">
              <a:buClr>
                <a:srgbClr val="D8413E"/>
              </a:buClr>
              <a:buFont typeface="Symbol" charset="2"/>
              <a:buChar char="-"/>
              <a:defRPr sz="1200"/>
            </a:lvl2pPr>
            <a:lvl3pPr marL="1085850" indent="-171450">
              <a:buClr>
                <a:srgbClr val="D8413E"/>
              </a:buClr>
              <a:buFont typeface="Symbol" charset="2"/>
              <a:buChar char="-"/>
              <a:defRPr sz="1200"/>
            </a:lvl3pPr>
            <a:lvl4pPr marL="1543050" indent="-171450">
              <a:buClr>
                <a:srgbClr val="D8413E"/>
              </a:buClr>
              <a:buFont typeface="Symbol" charset="2"/>
              <a:buChar char="-"/>
              <a:defRPr sz="1200"/>
            </a:lvl4pPr>
            <a:lvl5pPr marL="2000250" indent="-171450">
              <a:buClr>
                <a:srgbClr val="D8413E"/>
              </a:buClr>
              <a:buFont typeface="Symbol" charset="2"/>
              <a:buChar char="-"/>
              <a:defRPr sz="1200"/>
            </a:lvl5pPr>
          </a:lstStyle>
          <a:p>
            <a:pPr lvl="0"/>
            <a:r>
              <a:rPr lang="de-DE" dirty="0"/>
              <a:t>Mastertextformat bearbeiten</a:t>
            </a:r>
          </a:p>
        </p:txBody>
      </p:sp>
      <p:sp>
        <p:nvSpPr>
          <p:cNvPr id="20" name="Foliennummernplatzhalter 5"/>
          <p:cNvSpPr>
            <a:spLocks noGrp="1"/>
          </p:cNvSpPr>
          <p:nvPr>
            <p:ph type="sldNum" sz="quarter" idx="4"/>
          </p:nvPr>
        </p:nvSpPr>
        <p:spPr>
          <a:xfrm>
            <a:off x="5866336" y="4882455"/>
            <a:ext cx="652336" cy="230832"/>
          </a:xfrm>
          <a:prstGeom prst="rect">
            <a:avLst/>
          </a:prstGeom>
        </p:spPr>
        <p:txBody>
          <a:bodyPr lIns="0" tIns="0" rIns="0" bIns="0" anchor="t" anchorCtr="0"/>
          <a:lstStyle>
            <a:lvl1pPr marL="0" marR="0" indent="0" algn="r" defTabSz="457200" rtl="0" eaLnBrk="1" fontAlgn="base" latinLnBrk="0" hangingPunct="1">
              <a:lnSpc>
                <a:spcPct val="100000"/>
              </a:lnSpc>
              <a:spcBef>
                <a:spcPct val="0"/>
              </a:spcBef>
              <a:spcAft>
                <a:spcPct val="0"/>
              </a:spcAft>
              <a:buClrTx/>
              <a:buSzTx/>
              <a:buFontTx/>
              <a:buNone/>
              <a:tabLst/>
              <a:defRPr/>
            </a:lvl1pPr>
          </a:lstStyle>
          <a:p>
            <a:pPr>
              <a:defRPr/>
            </a:pPr>
            <a:fld id="{B3359485-095A-426F-A6E6-6EFA75B553B0}" type="slidenum">
              <a:rPr lang="de-DE" altLang="de-DE" sz="1000" smtClean="0">
                <a:solidFill>
                  <a:srgbClr val="D8413E"/>
                </a:solidFill>
                <a:latin typeface="Arial" panose="020B0604020202020204" pitchFamily="34" charset="0"/>
                <a:cs typeface="Arial" panose="020B0604020202020204" pitchFamily="34" charset="0"/>
              </a:rPr>
              <a:pPr>
                <a:defRPr/>
              </a:pPr>
              <a:t>‹Nr.›</a:t>
            </a:fld>
            <a:endParaRPr lang="de-DE" altLang="de-DE" sz="1000" dirty="0">
              <a:solidFill>
                <a:srgbClr val="D8413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9420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und Inhalt mit Untertitel">
    <p:spTree>
      <p:nvGrpSpPr>
        <p:cNvPr id="1" name=""/>
        <p:cNvGrpSpPr/>
        <p:nvPr/>
      </p:nvGrpSpPr>
      <p:grpSpPr>
        <a:xfrm>
          <a:off x="0" y="0"/>
          <a:ext cx="0" cy="0"/>
          <a:chOff x="0" y="0"/>
          <a:chExt cx="0" cy="0"/>
        </a:xfrm>
      </p:grpSpPr>
      <p:sp>
        <p:nvSpPr>
          <p:cNvPr id="2" name="Titel 1"/>
          <p:cNvSpPr>
            <a:spLocks noGrp="1"/>
          </p:cNvSpPr>
          <p:nvPr>
            <p:ph type="title"/>
          </p:nvPr>
        </p:nvSpPr>
        <p:spPr>
          <a:xfrm>
            <a:off x="342899" y="304800"/>
            <a:ext cx="6175773" cy="758825"/>
          </a:xfrm>
          <a:prstGeom prst="rect">
            <a:avLst/>
          </a:prstGeom>
        </p:spPr>
        <p:txBody>
          <a:bodyPr anchor="b"/>
          <a:lstStyle>
            <a:lvl1pPr>
              <a:defRPr>
                <a:solidFill>
                  <a:schemeClr val="tx1"/>
                </a:solidFill>
              </a:defRPr>
            </a:lvl1pPr>
          </a:lstStyle>
          <a:p>
            <a:r>
              <a:rPr lang="de-DE" dirty="0"/>
              <a:t>Mastertitelformat bearbeiten</a:t>
            </a:r>
          </a:p>
        </p:txBody>
      </p:sp>
      <p:sp>
        <p:nvSpPr>
          <p:cNvPr id="3" name="Inhaltsplatzhalter 2"/>
          <p:cNvSpPr>
            <a:spLocks noGrp="1"/>
          </p:cNvSpPr>
          <p:nvPr>
            <p:ph idx="1"/>
          </p:nvPr>
        </p:nvSpPr>
        <p:spPr>
          <a:xfrm>
            <a:off x="342899" y="1617134"/>
            <a:ext cx="6175773" cy="2985558"/>
          </a:xfrm>
          <a:prstGeom prst="rect">
            <a:avLst/>
          </a:prstGeom>
        </p:spPr>
        <p:txBody>
          <a:bodyPr>
            <a:noAutofit/>
          </a:bodyPr>
          <a:lstStyle>
            <a:lvl1pPr marL="269875" indent="-269875">
              <a:buClr>
                <a:srgbClr val="D8413E"/>
              </a:buClr>
              <a:buFont typeface="Symbol" charset="2"/>
              <a:buChar char="-"/>
              <a:defRPr sz="1800">
                <a:solidFill>
                  <a:schemeClr val="tx1"/>
                </a:solidFill>
              </a:defRPr>
            </a:lvl1pPr>
            <a:lvl2pPr marL="714375" indent="-257175">
              <a:buClr>
                <a:srgbClr val="D8413E"/>
              </a:buClr>
              <a:buFont typeface="Symbol" charset="2"/>
              <a:buChar char="-"/>
              <a:defRPr sz="1600">
                <a:solidFill>
                  <a:schemeClr val="tx1"/>
                </a:solidFill>
              </a:defRPr>
            </a:lvl2pPr>
            <a:lvl3pPr marL="1160463" indent="-246063">
              <a:buClr>
                <a:srgbClr val="D8413E"/>
              </a:buClr>
              <a:buFont typeface="Symbol" charset="2"/>
              <a:buChar char="-"/>
              <a:defRPr sz="1600">
                <a:solidFill>
                  <a:schemeClr val="tx1"/>
                </a:solidFill>
              </a:defRPr>
            </a:lvl3pPr>
            <a:lvl4pPr marL="1617663" indent="-246063">
              <a:buClr>
                <a:srgbClr val="D8413E"/>
              </a:buClr>
              <a:buFont typeface="Symbol" charset="2"/>
              <a:buChar char="-"/>
              <a:defRPr sz="1600">
                <a:solidFill>
                  <a:schemeClr val="tx1"/>
                </a:solidFill>
              </a:defRPr>
            </a:lvl4pPr>
            <a:lvl5pPr marL="2063750" indent="-234950">
              <a:buClr>
                <a:srgbClr val="D8413E"/>
              </a:buClr>
              <a:buFont typeface="Symbol" charset="2"/>
              <a:buChar char="-"/>
              <a:defRPr sz="1600">
                <a:solidFill>
                  <a:schemeClr val="tx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extplatzhalter 7"/>
          <p:cNvSpPr>
            <a:spLocks noGrp="1"/>
          </p:cNvSpPr>
          <p:nvPr>
            <p:ph type="body" sz="quarter" idx="13"/>
          </p:nvPr>
        </p:nvSpPr>
        <p:spPr>
          <a:xfrm>
            <a:off x="342900" y="1063626"/>
            <a:ext cx="6172200" cy="440055"/>
          </a:xfrm>
          <a:prstGeom prst="rect">
            <a:avLst/>
          </a:prstGeom>
        </p:spPr>
        <p:txBody>
          <a:bodyPr anchor="b">
            <a:noAutofit/>
          </a:bodyPr>
          <a:lstStyle>
            <a:lvl1pPr>
              <a:defRPr sz="1400" cap="all">
                <a:solidFill>
                  <a:schemeClr val="tx1"/>
                </a:solidFill>
              </a:defRPr>
            </a:lvl1pPr>
          </a:lstStyle>
          <a:p>
            <a:pPr lvl="0"/>
            <a:r>
              <a:rPr lang="de-DE" dirty="0"/>
              <a:t>Mastertextformat bearbeiten</a:t>
            </a:r>
          </a:p>
        </p:txBody>
      </p:sp>
      <p:sp>
        <p:nvSpPr>
          <p:cNvPr id="11" name="Foliennummernplatzhalter 5"/>
          <p:cNvSpPr>
            <a:spLocks noGrp="1"/>
          </p:cNvSpPr>
          <p:nvPr>
            <p:ph type="sldNum" sz="quarter" idx="4"/>
          </p:nvPr>
        </p:nvSpPr>
        <p:spPr>
          <a:xfrm>
            <a:off x="5866336" y="4882455"/>
            <a:ext cx="652336" cy="230832"/>
          </a:xfrm>
          <a:prstGeom prst="rect">
            <a:avLst/>
          </a:prstGeom>
        </p:spPr>
        <p:txBody>
          <a:bodyPr lIns="0" tIns="0" rIns="0" bIns="0" anchor="t" anchorCtr="0"/>
          <a:lstStyle>
            <a:lvl1pPr marL="0" marR="0" indent="0" algn="r" defTabSz="457200" rtl="0" eaLnBrk="1" fontAlgn="base" latinLnBrk="0" hangingPunct="1">
              <a:lnSpc>
                <a:spcPct val="100000"/>
              </a:lnSpc>
              <a:spcBef>
                <a:spcPct val="0"/>
              </a:spcBef>
              <a:spcAft>
                <a:spcPct val="0"/>
              </a:spcAft>
              <a:buClrTx/>
              <a:buSzTx/>
              <a:buFontTx/>
              <a:buNone/>
              <a:tabLst/>
              <a:defRPr/>
            </a:lvl1pPr>
          </a:lstStyle>
          <a:p>
            <a:pPr>
              <a:defRPr/>
            </a:pPr>
            <a:fld id="{CF40E255-620A-4E24-8D58-82D506EBF987}" type="slidenum">
              <a:rPr lang="de-DE" altLang="de-DE" sz="1000" smtClean="0">
                <a:solidFill>
                  <a:srgbClr val="D8413E"/>
                </a:solidFill>
                <a:latin typeface="Arial" panose="020B0604020202020204" pitchFamily="34" charset="0"/>
                <a:cs typeface="Arial" panose="020B0604020202020204" pitchFamily="34" charset="0"/>
              </a:rPr>
              <a:pPr>
                <a:defRPr/>
              </a:pPr>
              <a:t>‹Nr.›</a:t>
            </a:fld>
            <a:endParaRPr lang="de-DE" altLang="de-DE" sz="1000" dirty="0">
              <a:solidFill>
                <a:srgbClr val="D8413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7447325"/>
      </p:ext>
    </p:extLst>
  </p:cSld>
  <p:clrMapOvr>
    <a:masterClrMapping/>
  </p:clrMapOvr>
  <p:extLst>
    <p:ext uri="{DCECCB84-F9BA-43D5-87BE-67443E8EF086}">
      <p15:sldGuideLst xmlns:p15="http://schemas.microsoft.com/office/powerpoint/2012/main">
        <p15:guide id="1" orient="horz" pos="1620">
          <p15:clr>
            <a:srgbClr val="FBAE40"/>
          </p15:clr>
        </p15:guide>
        <p15:guide id="2" pos="21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und Inhalt ohne Untertitel">
    <p:spTree>
      <p:nvGrpSpPr>
        <p:cNvPr id="1" name=""/>
        <p:cNvGrpSpPr/>
        <p:nvPr/>
      </p:nvGrpSpPr>
      <p:grpSpPr>
        <a:xfrm>
          <a:off x="0" y="0"/>
          <a:ext cx="0" cy="0"/>
          <a:chOff x="0" y="0"/>
          <a:chExt cx="0" cy="0"/>
        </a:xfrm>
      </p:grpSpPr>
      <p:sp>
        <p:nvSpPr>
          <p:cNvPr id="2" name="Titel 1"/>
          <p:cNvSpPr>
            <a:spLocks noGrp="1"/>
          </p:cNvSpPr>
          <p:nvPr>
            <p:ph type="title"/>
          </p:nvPr>
        </p:nvSpPr>
        <p:spPr>
          <a:xfrm>
            <a:off x="342899" y="304800"/>
            <a:ext cx="6175773" cy="758825"/>
          </a:xfrm>
          <a:prstGeom prst="rect">
            <a:avLst/>
          </a:prstGeom>
        </p:spPr>
        <p:txBody>
          <a:bodyPr anchor="b"/>
          <a:lstStyle>
            <a:lvl1pPr>
              <a:defRPr>
                <a:solidFill>
                  <a:schemeClr val="tx1"/>
                </a:solidFill>
              </a:defRPr>
            </a:lvl1pPr>
          </a:lstStyle>
          <a:p>
            <a:r>
              <a:rPr lang="de-DE" dirty="0"/>
              <a:t>Mastertitelformat bearbeiten</a:t>
            </a:r>
          </a:p>
        </p:txBody>
      </p:sp>
      <p:sp>
        <p:nvSpPr>
          <p:cNvPr id="3" name="Inhaltsplatzhalter 2"/>
          <p:cNvSpPr>
            <a:spLocks noGrp="1"/>
          </p:cNvSpPr>
          <p:nvPr>
            <p:ph idx="1"/>
          </p:nvPr>
        </p:nvSpPr>
        <p:spPr>
          <a:xfrm>
            <a:off x="342899" y="1160890"/>
            <a:ext cx="6175773" cy="3441802"/>
          </a:xfrm>
          <a:prstGeom prst="rect">
            <a:avLst/>
          </a:prstGeom>
        </p:spPr>
        <p:txBody>
          <a:bodyPr>
            <a:noAutofit/>
          </a:bodyPr>
          <a:lstStyle>
            <a:lvl1pPr marL="269875" indent="-269875">
              <a:buClr>
                <a:srgbClr val="D8413E"/>
              </a:buClr>
              <a:buFont typeface="Symbol" charset="2"/>
              <a:buChar char="-"/>
              <a:defRPr sz="1800">
                <a:solidFill>
                  <a:schemeClr val="tx1"/>
                </a:solidFill>
              </a:defRPr>
            </a:lvl1pPr>
            <a:lvl2pPr marL="714375" indent="-257175">
              <a:buClr>
                <a:srgbClr val="D8413E"/>
              </a:buClr>
              <a:buFont typeface="Symbol" charset="2"/>
              <a:buChar char="-"/>
              <a:defRPr sz="1600">
                <a:solidFill>
                  <a:schemeClr val="tx1"/>
                </a:solidFill>
              </a:defRPr>
            </a:lvl2pPr>
            <a:lvl3pPr marL="1160463" indent="-246063">
              <a:buClr>
                <a:srgbClr val="D8413E"/>
              </a:buClr>
              <a:buFont typeface="Symbol" charset="2"/>
              <a:buChar char="-"/>
              <a:defRPr sz="1600">
                <a:solidFill>
                  <a:schemeClr val="tx1"/>
                </a:solidFill>
              </a:defRPr>
            </a:lvl3pPr>
            <a:lvl4pPr marL="1617663" indent="-246063">
              <a:buClr>
                <a:srgbClr val="D8413E"/>
              </a:buClr>
              <a:buFont typeface="Symbol" charset="2"/>
              <a:buChar char="-"/>
              <a:defRPr sz="1600">
                <a:solidFill>
                  <a:schemeClr val="tx1"/>
                </a:solidFill>
              </a:defRPr>
            </a:lvl4pPr>
            <a:lvl5pPr marL="2063750" indent="-234950">
              <a:buClr>
                <a:srgbClr val="D8413E"/>
              </a:buClr>
              <a:buFont typeface="Symbol" charset="2"/>
              <a:buChar char="-"/>
              <a:defRPr sz="1600">
                <a:solidFill>
                  <a:schemeClr val="tx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Foliennummernplatzhalter 5"/>
          <p:cNvSpPr>
            <a:spLocks noGrp="1"/>
          </p:cNvSpPr>
          <p:nvPr>
            <p:ph type="sldNum" sz="quarter" idx="4"/>
          </p:nvPr>
        </p:nvSpPr>
        <p:spPr>
          <a:xfrm>
            <a:off x="5866336" y="4882455"/>
            <a:ext cx="652336" cy="230832"/>
          </a:xfrm>
          <a:prstGeom prst="rect">
            <a:avLst/>
          </a:prstGeom>
        </p:spPr>
        <p:txBody>
          <a:bodyPr lIns="0" tIns="0" rIns="0" bIns="0" anchor="t" anchorCtr="0"/>
          <a:lstStyle>
            <a:lvl1pPr marL="0" marR="0" indent="0" algn="r" defTabSz="457200" rtl="0" eaLnBrk="1" fontAlgn="base" latinLnBrk="0" hangingPunct="1">
              <a:lnSpc>
                <a:spcPct val="100000"/>
              </a:lnSpc>
              <a:spcBef>
                <a:spcPct val="0"/>
              </a:spcBef>
              <a:spcAft>
                <a:spcPct val="0"/>
              </a:spcAft>
              <a:buClrTx/>
              <a:buSzTx/>
              <a:buFontTx/>
              <a:buNone/>
              <a:tabLst/>
              <a:defRPr/>
            </a:lvl1pPr>
          </a:lstStyle>
          <a:p>
            <a:pPr>
              <a:defRPr/>
            </a:pPr>
            <a:fld id="{CF40E255-620A-4E24-8D58-82D506EBF987}" type="slidenum">
              <a:rPr lang="de-DE" altLang="de-DE" sz="1000" smtClean="0">
                <a:solidFill>
                  <a:srgbClr val="D8413E"/>
                </a:solidFill>
                <a:latin typeface="Arial" panose="020B0604020202020204" pitchFamily="34" charset="0"/>
                <a:cs typeface="Arial" panose="020B0604020202020204" pitchFamily="34" charset="0"/>
              </a:rPr>
              <a:pPr>
                <a:defRPr/>
              </a:pPr>
              <a:t>‹Nr.›</a:t>
            </a:fld>
            <a:endParaRPr lang="de-DE" altLang="de-DE" sz="1000" dirty="0">
              <a:solidFill>
                <a:srgbClr val="D8413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8740212"/>
      </p:ext>
    </p:extLst>
  </p:cSld>
  <p:clrMapOvr>
    <a:masterClrMapping/>
  </p:clrMapOvr>
  <p:extLst>
    <p:ext uri="{DCECCB84-F9BA-43D5-87BE-67443E8EF086}">
      <p15:sldGuideLst xmlns:p15="http://schemas.microsoft.com/office/powerpoint/2012/main">
        <p15:guide id="1" orient="horz" pos="1620">
          <p15:clr>
            <a:srgbClr val="FBAE40"/>
          </p15:clr>
        </p15:guide>
        <p15:guide id="2" pos="21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ld mit Bildunterschrift">
    <p:spTree>
      <p:nvGrpSpPr>
        <p:cNvPr id="1" name=""/>
        <p:cNvGrpSpPr/>
        <p:nvPr/>
      </p:nvGrpSpPr>
      <p:grpSpPr>
        <a:xfrm>
          <a:off x="0" y="0"/>
          <a:ext cx="0" cy="0"/>
          <a:chOff x="0" y="0"/>
          <a:chExt cx="0" cy="0"/>
        </a:xfrm>
      </p:grpSpPr>
      <p:sp>
        <p:nvSpPr>
          <p:cNvPr id="2" name="Titel 1"/>
          <p:cNvSpPr>
            <a:spLocks noGrp="1"/>
          </p:cNvSpPr>
          <p:nvPr>
            <p:ph type="title"/>
          </p:nvPr>
        </p:nvSpPr>
        <p:spPr>
          <a:xfrm>
            <a:off x="342900" y="304798"/>
            <a:ext cx="6172200" cy="758827"/>
          </a:xfrm>
          <a:prstGeom prst="rect">
            <a:avLst/>
          </a:prstGeom>
        </p:spPr>
        <p:txBody>
          <a:bodyPr anchor="b"/>
          <a:lstStyle>
            <a:lvl1pPr>
              <a:defRPr>
                <a:solidFill>
                  <a:schemeClr val="tx1"/>
                </a:solidFill>
              </a:defRPr>
            </a:lvl1pPr>
          </a:lstStyle>
          <a:p>
            <a:r>
              <a:rPr lang="de-DE" dirty="0"/>
              <a:t>Mastertitelformat bearbeiten</a:t>
            </a:r>
          </a:p>
        </p:txBody>
      </p:sp>
      <p:sp>
        <p:nvSpPr>
          <p:cNvPr id="12" name="Bildplatzhalter 11"/>
          <p:cNvSpPr>
            <a:spLocks noGrp="1"/>
          </p:cNvSpPr>
          <p:nvPr>
            <p:ph type="pic" sz="quarter" idx="16"/>
          </p:nvPr>
        </p:nvSpPr>
        <p:spPr>
          <a:xfrm>
            <a:off x="342900" y="1176867"/>
            <a:ext cx="6175773" cy="3124200"/>
          </a:xfrm>
          <a:prstGeom prst="rect">
            <a:avLst/>
          </a:prstGeom>
        </p:spPr>
        <p:txBody>
          <a:bodyPr rtlCol="0">
            <a:noAutofit/>
          </a:bodyPr>
          <a:lstStyle>
            <a:lvl1pPr>
              <a:defRPr>
                <a:solidFill>
                  <a:srgbClr val="262A31"/>
                </a:solidFill>
              </a:defRPr>
            </a:lvl1pPr>
          </a:lstStyle>
          <a:p>
            <a:pPr lvl="0"/>
            <a:r>
              <a:rPr lang="de-DE" noProof="0" dirty="0"/>
              <a:t>Bild auf Platzhalter ziehen oder durch Klicken auf Symbol hinzufügen</a:t>
            </a:r>
          </a:p>
        </p:txBody>
      </p:sp>
      <p:sp>
        <p:nvSpPr>
          <p:cNvPr id="14" name="Inhaltsplatzhalter 2"/>
          <p:cNvSpPr>
            <a:spLocks noGrp="1"/>
          </p:cNvSpPr>
          <p:nvPr>
            <p:ph idx="1"/>
          </p:nvPr>
        </p:nvSpPr>
        <p:spPr>
          <a:xfrm>
            <a:off x="342900" y="4368811"/>
            <a:ext cx="6172199" cy="330196"/>
          </a:xfrm>
          <a:prstGeom prst="rect">
            <a:avLst/>
          </a:prstGeom>
        </p:spPr>
        <p:txBody>
          <a:bodyPr>
            <a:normAutofit/>
          </a:bodyPr>
          <a:lstStyle>
            <a:lvl1pPr marL="0" indent="0">
              <a:buClr>
                <a:srgbClr val="D8413E"/>
              </a:buClr>
              <a:buFont typeface="Symbol" charset="2"/>
              <a:buNone/>
              <a:defRPr sz="1000">
                <a:solidFill>
                  <a:schemeClr val="tx1">
                    <a:lumMod val="50000"/>
                    <a:lumOff val="50000"/>
                  </a:schemeClr>
                </a:solidFill>
              </a:defRPr>
            </a:lvl1pPr>
            <a:lvl2pPr marL="628650" indent="-171450">
              <a:buClr>
                <a:srgbClr val="D8413E"/>
              </a:buClr>
              <a:buFont typeface="Symbol" charset="2"/>
              <a:buChar char="-"/>
              <a:defRPr sz="1200"/>
            </a:lvl2pPr>
            <a:lvl3pPr marL="1085850" indent="-171450">
              <a:buClr>
                <a:srgbClr val="D8413E"/>
              </a:buClr>
              <a:buFont typeface="Symbol" charset="2"/>
              <a:buChar char="-"/>
              <a:defRPr sz="1200"/>
            </a:lvl3pPr>
            <a:lvl4pPr marL="1543050" indent="-171450">
              <a:buClr>
                <a:srgbClr val="D8413E"/>
              </a:buClr>
              <a:buFont typeface="Symbol" charset="2"/>
              <a:buChar char="-"/>
              <a:defRPr sz="1200"/>
            </a:lvl4pPr>
            <a:lvl5pPr marL="2000250" indent="-171450">
              <a:buClr>
                <a:srgbClr val="D8413E"/>
              </a:buClr>
              <a:buFont typeface="Symbol" charset="2"/>
              <a:buChar char="-"/>
              <a:defRPr sz="1200"/>
            </a:lvl5pPr>
          </a:lstStyle>
          <a:p>
            <a:pPr lvl="0"/>
            <a:r>
              <a:rPr lang="de-DE" dirty="0"/>
              <a:t>Mastertextformat bearbeiten</a:t>
            </a:r>
          </a:p>
        </p:txBody>
      </p:sp>
      <p:sp>
        <p:nvSpPr>
          <p:cNvPr id="13" name="Foliennummernplatzhalter 5"/>
          <p:cNvSpPr>
            <a:spLocks noGrp="1"/>
          </p:cNvSpPr>
          <p:nvPr>
            <p:ph type="sldNum" sz="quarter" idx="4"/>
          </p:nvPr>
        </p:nvSpPr>
        <p:spPr>
          <a:xfrm>
            <a:off x="5866336" y="4882455"/>
            <a:ext cx="652336" cy="230832"/>
          </a:xfrm>
          <a:prstGeom prst="rect">
            <a:avLst/>
          </a:prstGeom>
        </p:spPr>
        <p:txBody>
          <a:bodyPr lIns="0" tIns="0" rIns="0" bIns="0" anchor="t" anchorCtr="0"/>
          <a:lstStyle>
            <a:lvl1pPr marL="0" marR="0" indent="0" algn="r" defTabSz="457200" rtl="0" eaLnBrk="1" fontAlgn="base" latinLnBrk="0" hangingPunct="1">
              <a:lnSpc>
                <a:spcPct val="100000"/>
              </a:lnSpc>
              <a:spcBef>
                <a:spcPct val="0"/>
              </a:spcBef>
              <a:spcAft>
                <a:spcPct val="0"/>
              </a:spcAft>
              <a:buClrTx/>
              <a:buSzTx/>
              <a:buFontTx/>
              <a:buNone/>
              <a:tabLst/>
              <a:defRPr/>
            </a:lvl1pPr>
          </a:lstStyle>
          <a:p>
            <a:pPr>
              <a:defRPr/>
            </a:pPr>
            <a:fld id="{2D1530C7-6208-40CD-B0EF-625AA81D0292}" type="slidenum">
              <a:rPr lang="de-DE" altLang="de-DE" sz="1000" smtClean="0">
                <a:solidFill>
                  <a:srgbClr val="D8413E"/>
                </a:solidFill>
                <a:latin typeface="Arial" panose="020B0604020202020204" pitchFamily="34" charset="0"/>
                <a:cs typeface="Arial" panose="020B0604020202020204" pitchFamily="34" charset="0"/>
              </a:rPr>
              <a:pPr>
                <a:defRPr/>
              </a:pPr>
              <a:t>‹Nr.›</a:t>
            </a:fld>
            <a:endParaRPr lang="de-DE" altLang="de-DE" sz="1000" dirty="0">
              <a:solidFill>
                <a:srgbClr val="D8413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8375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cxnSp>
        <p:nvCxnSpPr>
          <p:cNvPr id="10" name="Gerade Verbindung 9"/>
          <p:cNvCxnSpPr/>
          <p:nvPr userDrawn="1"/>
        </p:nvCxnSpPr>
        <p:spPr>
          <a:xfrm>
            <a:off x="0" y="155575"/>
            <a:ext cx="342900" cy="0"/>
          </a:xfrm>
          <a:prstGeom prst="line">
            <a:avLst/>
          </a:prstGeom>
          <a:ln w="3175" cmpd="sng">
            <a:solidFill>
              <a:srgbClr val="262A31"/>
            </a:solidFill>
          </a:ln>
          <a:effectLst/>
        </p:spPr>
        <p:style>
          <a:lnRef idx="2">
            <a:schemeClr val="accent1"/>
          </a:lnRef>
          <a:fillRef idx="0">
            <a:schemeClr val="accent1"/>
          </a:fillRef>
          <a:effectRef idx="1">
            <a:schemeClr val="accent1"/>
          </a:effectRef>
          <a:fontRef idx="minor">
            <a:schemeClr val="tx1"/>
          </a:fontRef>
        </p:style>
      </p:cxnSp>
      <p:sp>
        <p:nvSpPr>
          <p:cNvPr id="7" name="Titel 1"/>
          <p:cNvSpPr>
            <a:spLocks noGrp="1"/>
          </p:cNvSpPr>
          <p:nvPr>
            <p:ph type="title"/>
          </p:nvPr>
        </p:nvSpPr>
        <p:spPr>
          <a:xfrm>
            <a:off x="342900" y="304798"/>
            <a:ext cx="6172200" cy="758827"/>
          </a:xfrm>
          <a:prstGeom prst="rect">
            <a:avLst/>
          </a:prstGeom>
        </p:spPr>
        <p:txBody>
          <a:bodyPr anchor="b"/>
          <a:lstStyle>
            <a:lvl1pPr>
              <a:defRPr>
                <a:solidFill>
                  <a:schemeClr val="tx1"/>
                </a:solidFill>
              </a:defRPr>
            </a:lvl1pPr>
          </a:lstStyle>
          <a:p>
            <a:r>
              <a:rPr lang="de-DE" dirty="0"/>
              <a:t>Mastertitelformat bearbeiten</a:t>
            </a:r>
          </a:p>
        </p:txBody>
      </p:sp>
      <p:sp>
        <p:nvSpPr>
          <p:cNvPr id="9" name="Inhaltsplatzhalter 2"/>
          <p:cNvSpPr>
            <a:spLocks noGrp="1"/>
          </p:cNvSpPr>
          <p:nvPr>
            <p:ph idx="1"/>
          </p:nvPr>
        </p:nvSpPr>
        <p:spPr>
          <a:xfrm>
            <a:off x="342900" y="4368811"/>
            <a:ext cx="6172200" cy="330196"/>
          </a:xfrm>
          <a:prstGeom prst="rect">
            <a:avLst/>
          </a:prstGeom>
        </p:spPr>
        <p:txBody>
          <a:bodyPr>
            <a:noAutofit/>
          </a:bodyPr>
          <a:lstStyle>
            <a:lvl1pPr marL="0" indent="0">
              <a:buClr>
                <a:srgbClr val="D8413E"/>
              </a:buClr>
              <a:buFont typeface="Symbol" charset="2"/>
              <a:buNone/>
              <a:defRPr sz="1000">
                <a:solidFill>
                  <a:schemeClr val="tx1">
                    <a:lumMod val="50000"/>
                    <a:lumOff val="50000"/>
                  </a:schemeClr>
                </a:solidFill>
              </a:defRPr>
            </a:lvl1pPr>
            <a:lvl2pPr marL="628650" indent="-171450">
              <a:buClr>
                <a:srgbClr val="D8413E"/>
              </a:buClr>
              <a:buFont typeface="Symbol" charset="2"/>
              <a:buChar char="-"/>
              <a:defRPr sz="1200"/>
            </a:lvl2pPr>
            <a:lvl3pPr marL="1085850" indent="-171450">
              <a:buClr>
                <a:srgbClr val="D8413E"/>
              </a:buClr>
              <a:buFont typeface="Symbol" charset="2"/>
              <a:buChar char="-"/>
              <a:defRPr sz="1200"/>
            </a:lvl3pPr>
            <a:lvl4pPr marL="1543050" indent="-171450">
              <a:buClr>
                <a:srgbClr val="D8413E"/>
              </a:buClr>
              <a:buFont typeface="Symbol" charset="2"/>
              <a:buChar char="-"/>
              <a:defRPr sz="1200"/>
            </a:lvl4pPr>
            <a:lvl5pPr marL="2000250" indent="-171450">
              <a:buClr>
                <a:srgbClr val="D8413E"/>
              </a:buClr>
              <a:buFont typeface="Symbol" charset="2"/>
              <a:buChar char="-"/>
              <a:defRPr sz="1200"/>
            </a:lvl5pPr>
          </a:lstStyle>
          <a:p>
            <a:pPr lvl="0"/>
            <a:r>
              <a:rPr lang="de-DE" dirty="0"/>
              <a:t>Mastertextformat bearbeiten</a:t>
            </a:r>
          </a:p>
        </p:txBody>
      </p:sp>
      <p:sp>
        <p:nvSpPr>
          <p:cNvPr id="11" name="Tabellenplatzhalter 10"/>
          <p:cNvSpPr>
            <a:spLocks noGrp="1"/>
          </p:cNvSpPr>
          <p:nvPr>
            <p:ph type="tbl" sz="quarter" idx="16"/>
          </p:nvPr>
        </p:nvSpPr>
        <p:spPr>
          <a:xfrm>
            <a:off x="342901" y="1617133"/>
            <a:ext cx="6175772" cy="2692930"/>
          </a:xfrm>
          <a:prstGeom prst="rect">
            <a:avLst/>
          </a:prstGeom>
        </p:spPr>
        <p:txBody>
          <a:bodyPr>
            <a:noAutofit/>
          </a:bodyPr>
          <a:lstStyle/>
          <a:p>
            <a:pPr lvl="0"/>
            <a:endParaRPr lang="de-DE" noProof="0"/>
          </a:p>
        </p:txBody>
      </p:sp>
      <p:sp>
        <p:nvSpPr>
          <p:cNvPr id="12" name="Textplatzhalter 7"/>
          <p:cNvSpPr>
            <a:spLocks noGrp="1"/>
          </p:cNvSpPr>
          <p:nvPr>
            <p:ph type="body" sz="quarter" idx="13"/>
          </p:nvPr>
        </p:nvSpPr>
        <p:spPr>
          <a:xfrm>
            <a:off x="342900" y="1063626"/>
            <a:ext cx="6172200" cy="440055"/>
          </a:xfrm>
          <a:prstGeom prst="rect">
            <a:avLst/>
          </a:prstGeom>
        </p:spPr>
        <p:txBody>
          <a:bodyPr anchor="b">
            <a:noAutofit/>
          </a:bodyPr>
          <a:lstStyle>
            <a:lvl1pPr>
              <a:defRPr sz="1400" cap="all">
                <a:solidFill>
                  <a:schemeClr val="tx1"/>
                </a:solidFill>
              </a:defRPr>
            </a:lvl1pPr>
          </a:lstStyle>
          <a:p>
            <a:pPr lvl="0"/>
            <a:r>
              <a:rPr lang="de-DE" dirty="0"/>
              <a:t>Mastertextformat bearbeiten</a:t>
            </a:r>
          </a:p>
        </p:txBody>
      </p:sp>
      <p:sp>
        <p:nvSpPr>
          <p:cNvPr id="16" name="Foliennummernplatzhalter 5"/>
          <p:cNvSpPr>
            <a:spLocks noGrp="1"/>
          </p:cNvSpPr>
          <p:nvPr>
            <p:ph type="sldNum" sz="quarter" idx="4"/>
          </p:nvPr>
        </p:nvSpPr>
        <p:spPr>
          <a:xfrm>
            <a:off x="5866336" y="4882455"/>
            <a:ext cx="652336" cy="230832"/>
          </a:xfrm>
          <a:prstGeom prst="rect">
            <a:avLst/>
          </a:prstGeom>
        </p:spPr>
        <p:txBody>
          <a:bodyPr lIns="0" tIns="0" rIns="0" bIns="0" anchor="t" anchorCtr="0"/>
          <a:lstStyle>
            <a:lvl1pPr marL="0" marR="0" indent="0" algn="r" defTabSz="457200" rtl="0" eaLnBrk="1" fontAlgn="base" latinLnBrk="0" hangingPunct="1">
              <a:lnSpc>
                <a:spcPct val="100000"/>
              </a:lnSpc>
              <a:spcBef>
                <a:spcPct val="0"/>
              </a:spcBef>
              <a:spcAft>
                <a:spcPct val="0"/>
              </a:spcAft>
              <a:buClrTx/>
              <a:buSzTx/>
              <a:buFontTx/>
              <a:buNone/>
              <a:tabLst/>
              <a:defRPr/>
            </a:lvl1pPr>
          </a:lstStyle>
          <a:p>
            <a:pPr>
              <a:defRPr/>
            </a:pPr>
            <a:fld id="{689F7671-485B-4C97-8638-ED2262858828}" type="slidenum">
              <a:rPr lang="de-DE" altLang="de-DE" sz="1000" smtClean="0">
                <a:solidFill>
                  <a:srgbClr val="D8413E"/>
                </a:solidFill>
                <a:latin typeface="Arial" panose="020B0604020202020204" pitchFamily="34" charset="0"/>
                <a:cs typeface="Arial" panose="020B0604020202020204" pitchFamily="34" charset="0"/>
              </a:rPr>
              <a:pPr>
                <a:defRPr/>
              </a:pPr>
              <a:t>‹Nr.›</a:t>
            </a:fld>
            <a:endParaRPr lang="de-DE" altLang="de-DE" sz="1000" dirty="0">
              <a:solidFill>
                <a:srgbClr val="D8413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0144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Diagramm">
    <p:spTree>
      <p:nvGrpSpPr>
        <p:cNvPr id="1" name=""/>
        <p:cNvGrpSpPr/>
        <p:nvPr/>
      </p:nvGrpSpPr>
      <p:grpSpPr>
        <a:xfrm>
          <a:off x="0" y="0"/>
          <a:ext cx="0" cy="0"/>
          <a:chOff x="0" y="0"/>
          <a:chExt cx="0" cy="0"/>
        </a:xfrm>
      </p:grpSpPr>
      <p:sp>
        <p:nvSpPr>
          <p:cNvPr id="2" name="Titel 1"/>
          <p:cNvSpPr>
            <a:spLocks noGrp="1"/>
          </p:cNvSpPr>
          <p:nvPr>
            <p:ph type="title"/>
          </p:nvPr>
        </p:nvSpPr>
        <p:spPr>
          <a:xfrm>
            <a:off x="342900" y="304798"/>
            <a:ext cx="6172200" cy="758827"/>
          </a:xfrm>
          <a:prstGeom prst="rect">
            <a:avLst/>
          </a:prstGeom>
        </p:spPr>
        <p:txBody>
          <a:bodyPr anchor="b"/>
          <a:lstStyle>
            <a:lvl1pPr>
              <a:defRPr>
                <a:solidFill>
                  <a:schemeClr val="tx1"/>
                </a:solidFill>
              </a:defRPr>
            </a:lvl1pPr>
          </a:lstStyle>
          <a:p>
            <a:r>
              <a:rPr lang="de-DE" dirty="0"/>
              <a:t>Mastertitelformat bearbeiten</a:t>
            </a:r>
          </a:p>
        </p:txBody>
      </p:sp>
      <p:sp>
        <p:nvSpPr>
          <p:cNvPr id="3" name="Inhaltsplatzhalter 2"/>
          <p:cNvSpPr>
            <a:spLocks noGrp="1"/>
          </p:cNvSpPr>
          <p:nvPr>
            <p:ph idx="1"/>
          </p:nvPr>
        </p:nvSpPr>
        <p:spPr>
          <a:xfrm>
            <a:off x="342900" y="4368811"/>
            <a:ext cx="6172200" cy="330196"/>
          </a:xfrm>
          <a:prstGeom prst="rect">
            <a:avLst/>
          </a:prstGeom>
        </p:spPr>
        <p:txBody>
          <a:bodyPr>
            <a:noAutofit/>
          </a:bodyPr>
          <a:lstStyle>
            <a:lvl1pPr marL="0" indent="0">
              <a:buClr>
                <a:srgbClr val="D8413E"/>
              </a:buClr>
              <a:buFont typeface="Symbol" charset="2"/>
              <a:buNone/>
              <a:defRPr sz="1000">
                <a:solidFill>
                  <a:schemeClr val="tx1">
                    <a:lumMod val="50000"/>
                    <a:lumOff val="50000"/>
                  </a:schemeClr>
                </a:solidFill>
              </a:defRPr>
            </a:lvl1pPr>
            <a:lvl2pPr marL="628650" indent="-171450">
              <a:buClr>
                <a:srgbClr val="D8413E"/>
              </a:buClr>
              <a:buFont typeface="Symbol" charset="2"/>
              <a:buChar char="-"/>
              <a:defRPr sz="1200"/>
            </a:lvl2pPr>
            <a:lvl3pPr marL="1085850" indent="-171450">
              <a:buClr>
                <a:srgbClr val="D8413E"/>
              </a:buClr>
              <a:buFont typeface="Symbol" charset="2"/>
              <a:buChar char="-"/>
              <a:defRPr sz="1200"/>
            </a:lvl3pPr>
            <a:lvl4pPr marL="1543050" indent="-171450">
              <a:buClr>
                <a:srgbClr val="D8413E"/>
              </a:buClr>
              <a:buFont typeface="Symbol" charset="2"/>
              <a:buChar char="-"/>
              <a:defRPr sz="1200"/>
            </a:lvl4pPr>
            <a:lvl5pPr marL="2000250" indent="-171450">
              <a:buClr>
                <a:srgbClr val="D8413E"/>
              </a:buClr>
              <a:buFont typeface="Symbol" charset="2"/>
              <a:buChar char="-"/>
              <a:defRPr sz="1200"/>
            </a:lvl5pPr>
          </a:lstStyle>
          <a:p>
            <a:pPr lvl="0"/>
            <a:r>
              <a:rPr lang="de-DE" dirty="0"/>
              <a:t>Mastertextformat bearbeiten</a:t>
            </a:r>
          </a:p>
        </p:txBody>
      </p:sp>
      <p:sp>
        <p:nvSpPr>
          <p:cNvPr id="8" name="Diagrammplatzhalter 7"/>
          <p:cNvSpPr>
            <a:spLocks noGrp="1"/>
          </p:cNvSpPr>
          <p:nvPr>
            <p:ph type="chart" sz="quarter" idx="16"/>
          </p:nvPr>
        </p:nvSpPr>
        <p:spPr>
          <a:xfrm>
            <a:off x="342900" y="1137037"/>
            <a:ext cx="6172200" cy="3130164"/>
          </a:xfrm>
          <a:prstGeom prst="rect">
            <a:avLst/>
          </a:prstGeom>
        </p:spPr>
        <p:txBody>
          <a:bodyPr rtlCol="0">
            <a:normAutofit/>
          </a:bodyPr>
          <a:lstStyle/>
          <a:p>
            <a:pPr lvl="0"/>
            <a:r>
              <a:rPr lang="de-DE" noProof="0"/>
              <a:t>Diagramm durch Klicken auf Symbol hinzufügen</a:t>
            </a:r>
          </a:p>
        </p:txBody>
      </p:sp>
      <p:sp>
        <p:nvSpPr>
          <p:cNvPr id="12" name="Foliennummernplatzhalter 5"/>
          <p:cNvSpPr>
            <a:spLocks noGrp="1"/>
          </p:cNvSpPr>
          <p:nvPr>
            <p:ph type="sldNum" sz="quarter" idx="4"/>
          </p:nvPr>
        </p:nvSpPr>
        <p:spPr>
          <a:xfrm>
            <a:off x="5866336" y="4882455"/>
            <a:ext cx="652336" cy="230832"/>
          </a:xfrm>
          <a:prstGeom prst="rect">
            <a:avLst/>
          </a:prstGeom>
        </p:spPr>
        <p:txBody>
          <a:bodyPr lIns="0" tIns="0" rIns="0" bIns="0" anchor="t" anchorCtr="0"/>
          <a:lstStyle>
            <a:lvl1pPr marL="0" marR="0" indent="0" algn="r" defTabSz="457200" rtl="0" eaLnBrk="1" fontAlgn="base" latinLnBrk="0" hangingPunct="1">
              <a:lnSpc>
                <a:spcPct val="100000"/>
              </a:lnSpc>
              <a:spcBef>
                <a:spcPct val="0"/>
              </a:spcBef>
              <a:spcAft>
                <a:spcPct val="0"/>
              </a:spcAft>
              <a:buClrTx/>
              <a:buSzTx/>
              <a:buFontTx/>
              <a:buNone/>
              <a:tabLst/>
              <a:defRPr/>
            </a:lvl1pPr>
          </a:lstStyle>
          <a:p>
            <a:pPr>
              <a:defRPr/>
            </a:pPr>
            <a:fld id="{40B9B102-F9C6-41D8-ABDC-7E25243E7805}" type="slidenum">
              <a:rPr lang="de-DE" altLang="de-DE" sz="1000" smtClean="0">
                <a:solidFill>
                  <a:srgbClr val="D8413E"/>
                </a:solidFill>
                <a:latin typeface="Arial" panose="020B0604020202020204" pitchFamily="34" charset="0"/>
                <a:cs typeface="Arial" panose="020B0604020202020204" pitchFamily="34" charset="0"/>
              </a:rPr>
              <a:pPr>
                <a:defRPr/>
              </a:pPr>
              <a:t>‹Nr.›</a:t>
            </a:fld>
            <a:endParaRPr lang="de-DE" altLang="de-DE" sz="1000" dirty="0">
              <a:solidFill>
                <a:srgbClr val="D8413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0437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Diagramme">
    <p:spTree>
      <p:nvGrpSpPr>
        <p:cNvPr id="1" name=""/>
        <p:cNvGrpSpPr/>
        <p:nvPr/>
      </p:nvGrpSpPr>
      <p:grpSpPr>
        <a:xfrm>
          <a:off x="0" y="0"/>
          <a:ext cx="0" cy="0"/>
          <a:chOff x="0" y="0"/>
          <a:chExt cx="0" cy="0"/>
        </a:xfrm>
      </p:grpSpPr>
      <p:sp>
        <p:nvSpPr>
          <p:cNvPr id="2" name="Titel 1"/>
          <p:cNvSpPr>
            <a:spLocks noGrp="1"/>
          </p:cNvSpPr>
          <p:nvPr>
            <p:ph type="title"/>
          </p:nvPr>
        </p:nvSpPr>
        <p:spPr>
          <a:xfrm>
            <a:off x="342900" y="304798"/>
            <a:ext cx="6172200" cy="758827"/>
          </a:xfrm>
          <a:prstGeom prst="rect">
            <a:avLst/>
          </a:prstGeom>
        </p:spPr>
        <p:txBody>
          <a:bodyPr anchor="b"/>
          <a:lstStyle>
            <a:lvl1pPr>
              <a:defRPr>
                <a:solidFill>
                  <a:schemeClr val="tx1"/>
                </a:solidFill>
              </a:defRPr>
            </a:lvl1pPr>
          </a:lstStyle>
          <a:p>
            <a:r>
              <a:rPr lang="de-DE" dirty="0"/>
              <a:t>Mastertitelformat bearbeiten</a:t>
            </a:r>
          </a:p>
        </p:txBody>
      </p:sp>
      <p:sp>
        <p:nvSpPr>
          <p:cNvPr id="3" name="Inhaltsplatzhalter 2"/>
          <p:cNvSpPr>
            <a:spLocks noGrp="1"/>
          </p:cNvSpPr>
          <p:nvPr>
            <p:ph idx="1"/>
          </p:nvPr>
        </p:nvSpPr>
        <p:spPr>
          <a:xfrm>
            <a:off x="342900" y="4368811"/>
            <a:ext cx="2971800" cy="330196"/>
          </a:xfrm>
          <a:prstGeom prst="rect">
            <a:avLst/>
          </a:prstGeom>
        </p:spPr>
        <p:txBody>
          <a:bodyPr>
            <a:noAutofit/>
          </a:bodyPr>
          <a:lstStyle>
            <a:lvl1pPr marL="0" indent="0">
              <a:buClr>
                <a:srgbClr val="D8413E"/>
              </a:buClr>
              <a:buFont typeface="Symbol" charset="2"/>
              <a:buNone/>
              <a:defRPr sz="1000">
                <a:solidFill>
                  <a:schemeClr val="tx1">
                    <a:lumMod val="50000"/>
                    <a:lumOff val="50000"/>
                  </a:schemeClr>
                </a:solidFill>
              </a:defRPr>
            </a:lvl1pPr>
            <a:lvl2pPr marL="628650" indent="-171450">
              <a:buClr>
                <a:srgbClr val="D8413E"/>
              </a:buClr>
              <a:buFont typeface="Symbol" charset="2"/>
              <a:buChar char="-"/>
              <a:defRPr sz="1200"/>
            </a:lvl2pPr>
            <a:lvl3pPr marL="1085850" indent="-171450">
              <a:buClr>
                <a:srgbClr val="D8413E"/>
              </a:buClr>
              <a:buFont typeface="Symbol" charset="2"/>
              <a:buChar char="-"/>
              <a:defRPr sz="1200"/>
            </a:lvl3pPr>
            <a:lvl4pPr marL="1543050" indent="-171450">
              <a:buClr>
                <a:srgbClr val="D8413E"/>
              </a:buClr>
              <a:buFont typeface="Symbol" charset="2"/>
              <a:buChar char="-"/>
              <a:defRPr sz="1200"/>
            </a:lvl4pPr>
            <a:lvl5pPr marL="2000250" indent="-171450">
              <a:buClr>
                <a:srgbClr val="D8413E"/>
              </a:buClr>
              <a:buFont typeface="Symbol" charset="2"/>
              <a:buChar char="-"/>
              <a:defRPr sz="1200"/>
            </a:lvl5pPr>
          </a:lstStyle>
          <a:p>
            <a:pPr lvl="0"/>
            <a:r>
              <a:rPr lang="de-DE" dirty="0"/>
              <a:t>Mastertextformat bearbeiten</a:t>
            </a:r>
          </a:p>
        </p:txBody>
      </p:sp>
      <p:sp>
        <p:nvSpPr>
          <p:cNvPr id="8" name="Diagrammplatzhalter 7"/>
          <p:cNvSpPr>
            <a:spLocks noGrp="1"/>
          </p:cNvSpPr>
          <p:nvPr>
            <p:ph type="chart" sz="quarter" idx="16"/>
          </p:nvPr>
        </p:nvSpPr>
        <p:spPr>
          <a:xfrm>
            <a:off x="342900" y="1137037"/>
            <a:ext cx="2971800" cy="3130164"/>
          </a:xfrm>
          <a:prstGeom prst="rect">
            <a:avLst/>
          </a:prstGeom>
        </p:spPr>
        <p:txBody>
          <a:bodyPr rtlCol="0">
            <a:normAutofit/>
          </a:bodyPr>
          <a:lstStyle/>
          <a:p>
            <a:pPr lvl="0"/>
            <a:r>
              <a:rPr lang="de-DE" noProof="0"/>
              <a:t>Diagramm durch Klicken auf Symbol hinzufügen</a:t>
            </a:r>
          </a:p>
        </p:txBody>
      </p:sp>
      <p:sp>
        <p:nvSpPr>
          <p:cNvPr id="13" name="Inhaltsplatzhalter 2"/>
          <p:cNvSpPr>
            <a:spLocks noGrp="1"/>
          </p:cNvSpPr>
          <p:nvPr>
            <p:ph idx="20"/>
          </p:nvPr>
        </p:nvSpPr>
        <p:spPr>
          <a:xfrm>
            <a:off x="3536156" y="4368811"/>
            <a:ext cx="2971800" cy="330196"/>
          </a:xfrm>
          <a:prstGeom prst="rect">
            <a:avLst/>
          </a:prstGeom>
        </p:spPr>
        <p:txBody>
          <a:bodyPr>
            <a:noAutofit/>
          </a:bodyPr>
          <a:lstStyle>
            <a:lvl1pPr marL="0" indent="0">
              <a:buClr>
                <a:srgbClr val="D8413E"/>
              </a:buClr>
              <a:buFont typeface="Symbol" charset="2"/>
              <a:buNone/>
              <a:defRPr sz="1000">
                <a:solidFill>
                  <a:schemeClr val="tx1">
                    <a:lumMod val="50000"/>
                    <a:lumOff val="50000"/>
                  </a:schemeClr>
                </a:solidFill>
              </a:defRPr>
            </a:lvl1pPr>
            <a:lvl2pPr marL="628650" indent="-171450">
              <a:buClr>
                <a:srgbClr val="D8413E"/>
              </a:buClr>
              <a:buFont typeface="Symbol" charset="2"/>
              <a:buChar char="-"/>
              <a:defRPr sz="1200"/>
            </a:lvl2pPr>
            <a:lvl3pPr marL="1085850" indent="-171450">
              <a:buClr>
                <a:srgbClr val="D8413E"/>
              </a:buClr>
              <a:buFont typeface="Symbol" charset="2"/>
              <a:buChar char="-"/>
              <a:defRPr sz="1200"/>
            </a:lvl3pPr>
            <a:lvl4pPr marL="1543050" indent="-171450">
              <a:buClr>
                <a:srgbClr val="D8413E"/>
              </a:buClr>
              <a:buFont typeface="Symbol" charset="2"/>
              <a:buChar char="-"/>
              <a:defRPr sz="1200"/>
            </a:lvl4pPr>
            <a:lvl5pPr marL="2000250" indent="-171450">
              <a:buClr>
                <a:srgbClr val="D8413E"/>
              </a:buClr>
              <a:buFont typeface="Symbol" charset="2"/>
              <a:buChar char="-"/>
              <a:defRPr sz="1200"/>
            </a:lvl5pPr>
          </a:lstStyle>
          <a:p>
            <a:pPr lvl="0"/>
            <a:r>
              <a:rPr lang="de-DE" dirty="0"/>
              <a:t>Mastertextformat bearbeiten</a:t>
            </a:r>
          </a:p>
        </p:txBody>
      </p:sp>
      <p:sp>
        <p:nvSpPr>
          <p:cNvPr id="14" name="Diagrammplatzhalter 7"/>
          <p:cNvSpPr>
            <a:spLocks noGrp="1"/>
          </p:cNvSpPr>
          <p:nvPr>
            <p:ph type="chart" sz="quarter" idx="21"/>
          </p:nvPr>
        </p:nvSpPr>
        <p:spPr>
          <a:xfrm>
            <a:off x="3536156" y="1137037"/>
            <a:ext cx="2971800" cy="3130164"/>
          </a:xfrm>
          <a:prstGeom prst="rect">
            <a:avLst/>
          </a:prstGeom>
        </p:spPr>
        <p:txBody>
          <a:bodyPr rtlCol="0">
            <a:normAutofit/>
          </a:bodyPr>
          <a:lstStyle>
            <a:lvl1pPr>
              <a:defRPr sz="1200"/>
            </a:lvl1pPr>
          </a:lstStyle>
          <a:p>
            <a:pPr lvl="0"/>
            <a:r>
              <a:rPr lang="de-DE" noProof="0" dirty="0"/>
              <a:t>Diagramm durch Klicken auf Symbol hinzufügen</a:t>
            </a:r>
          </a:p>
        </p:txBody>
      </p:sp>
      <p:sp>
        <p:nvSpPr>
          <p:cNvPr id="16" name="Foliennummernplatzhalter 5"/>
          <p:cNvSpPr>
            <a:spLocks noGrp="1"/>
          </p:cNvSpPr>
          <p:nvPr>
            <p:ph type="sldNum" sz="quarter" idx="4"/>
          </p:nvPr>
        </p:nvSpPr>
        <p:spPr>
          <a:xfrm>
            <a:off x="5866336" y="4882455"/>
            <a:ext cx="652336" cy="230832"/>
          </a:xfrm>
          <a:prstGeom prst="rect">
            <a:avLst/>
          </a:prstGeom>
        </p:spPr>
        <p:txBody>
          <a:bodyPr lIns="0" tIns="0" rIns="0" bIns="0" anchor="t" anchorCtr="0"/>
          <a:lstStyle>
            <a:lvl1pPr marL="0" marR="0" indent="0" algn="r" defTabSz="457200" rtl="0" eaLnBrk="1" fontAlgn="base" latinLnBrk="0" hangingPunct="1">
              <a:lnSpc>
                <a:spcPct val="100000"/>
              </a:lnSpc>
              <a:spcBef>
                <a:spcPct val="0"/>
              </a:spcBef>
              <a:spcAft>
                <a:spcPct val="0"/>
              </a:spcAft>
              <a:buClrTx/>
              <a:buSzTx/>
              <a:buFontTx/>
              <a:buNone/>
              <a:tabLst/>
              <a:defRPr/>
            </a:lvl1pPr>
          </a:lstStyle>
          <a:p>
            <a:pPr>
              <a:defRPr/>
            </a:pPr>
            <a:fld id="{C67BCEE2-D0D6-4300-8C8C-AA6266F08C53}" type="slidenum">
              <a:rPr lang="de-DE" altLang="de-DE" sz="1000" smtClean="0">
                <a:solidFill>
                  <a:srgbClr val="D8413E"/>
                </a:solidFill>
                <a:latin typeface="Arial" panose="020B0604020202020204" pitchFamily="34" charset="0"/>
                <a:cs typeface="Arial" panose="020B0604020202020204" pitchFamily="34" charset="0"/>
              </a:rPr>
              <a:pPr>
                <a:defRPr/>
              </a:pPr>
              <a:t>‹Nr.›</a:t>
            </a:fld>
            <a:endParaRPr lang="de-DE" altLang="de-DE" sz="1000" dirty="0">
              <a:solidFill>
                <a:srgbClr val="D8413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24246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ld mit Text links">
    <p:spTree>
      <p:nvGrpSpPr>
        <p:cNvPr id="1" name=""/>
        <p:cNvGrpSpPr/>
        <p:nvPr/>
      </p:nvGrpSpPr>
      <p:grpSpPr>
        <a:xfrm>
          <a:off x="0" y="0"/>
          <a:ext cx="0" cy="0"/>
          <a:chOff x="0" y="0"/>
          <a:chExt cx="0" cy="0"/>
        </a:xfrm>
      </p:grpSpPr>
      <p:sp>
        <p:nvSpPr>
          <p:cNvPr id="13" name="Titel 1"/>
          <p:cNvSpPr>
            <a:spLocks noGrp="1"/>
          </p:cNvSpPr>
          <p:nvPr>
            <p:ph type="title"/>
          </p:nvPr>
        </p:nvSpPr>
        <p:spPr>
          <a:xfrm>
            <a:off x="342899" y="372534"/>
            <a:ext cx="2090199" cy="999067"/>
          </a:xfrm>
          <a:prstGeom prst="rect">
            <a:avLst/>
          </a:prstGeom>
        </p:spPr>
        <p:txBody>
          <a:bodyPr anchor="b"/>
          <a:lstStyle>
            <a:lvl1pPr algn="l">
              <a:defRPr>
                <a:solidFill>
                  <a:schemeClr val="tx1"/>
                </a:solidFill>
              </a:defRPr>
            </a:lvl1pPr>
          </a:lstStyle>
          <a:p>
            <a:r>
              <a:rPr lang="de-DE" dirty="0"/>
              <a:t>Mastertitelformat bearbeiten</a:t>
            </a:r>
          </a:p>
        </p:txBody>
      </p:sp>
      <p:sp>
        <p:nvSpPr>
          <p:cNvPr id="14" name="Inhaltsplatzhalter 2"/>
          <p:cNvSpPr>
            <a:spLocks noGrp="1"/>
          </p:cNvSpPr>
          <p:nvPr>
            <p:ph idx="1" hasCustomPrompt="1"/>
          </p:nvPr>
        </p:nvSpPr>
        <p:spPr>
          <a:xfrm>
            <a:off x="342900" y="1503681"/>
            <a:ext cx="2090198" cy="3163572"/>
          </a:xfrm>
          <a:prstGeom prst="rect">
            <a:avLst/>
          </a:prstGeom>
        </p:spPr>
        <p:txBody>
          <a:bodyPr>
            <a:noAutofit/>
          </a:bodyPr>
          <a:lstStyle>
            <a:lvl1pPr marL="171450" indent="-171450">
              <a:buClr>
                <a:srgbClr val="D8413E"/>
              </a:buClr>
              <a:buFont typeface="Symbol" charset="2"/>
              <a:buChar char="-"/>
              <a:defRPr sz="1800">
                <a:solidFill>
                  <a:schemeClr val="tx1"/>
                </a:solidFill>
              </a:defRPr>
            </a:lvl1pPr>
            <a:lvl2pPr marL="542925" indent="-171450">
              <a:buClr>
                <a:srgbClr val="D8413E"/>
              </a:buClr>
              <a:buFont typeface="Symbol" charset="2"/>
              <a:buChar char="-"/>
              <a:defRPr sz="1600">
                <a:solidFill>
                  <a:schemeClr val="tx1"/>
                </a:solidFill>
              </a:defRPr>
            </a:lvl2pPr>
            <a:lvl3pPr marL="808038" indent="-171450">
              <a:buClr>
                <a:srgbClr val="D8413E"/>
              </a:buClr>
              <a:buFont typeface="Symbol" charset="2"/>
              <a:buChar char="-"/>
              <a:defRPr sz="1600">
                <a:solidFill>
                  <a:schemeClr val="tx1"/>
                </a:solidFill>
              </a:defRPr>
            </a:lvl3pPr>
            <a:lvl4pPr marL="1169988" indent="-171450">
              <a:buClr>
                <a:srgbClr val="D8413E"/>
              </a:buClr>
              <a:buFont typeface="Symbol" charset="2"/>
              <a:buChar char="-"/>
              <a:defRPr sz="1600">
                <a:solidFill>
                  <a:schemeClr val="tx1"/>
                </a:solidFill>
              </a:defRPr>
            </a:lvl4pPr>
            <a:lvl5pPr marL="2000250" indent="-171450">
              <a:buClr>
                <a:srgbClr val="D8413E"/>
              </a:buClr>
              <a:buFont typeface="Symbol" charset="2"/>
              <a:buChar char="-"/>
              <a:defRPr sz="1600">
                <a:solidFill>
                  <a:schemeClr val="tx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p:txBody>
      </p:sp>
      <p:sp>
        <p:nvSpPr>
          <p:cNvPr id="19" name="Bildplatzhalter 18"/>
          <p:cNvSpPr>
            <a:spLocks noGrp="1"/>
          </p:cNvSpPr>
          <p:nvPr>
            <p:ph type="pic" sz="quarter" idx="16"/>
          </p:nvPr>
        </p:nvSpPr>
        <p:spPr>
          <a:xfrm>
            <a:off x="2514600" y="372534"/>
            <a:ext cx="4343400" cy="3996276"/>
          </a:xfrm>
          <a:prstGeom prst="rect">
            <a:avLst/>
          </a:prstGeom>
        </p:spPr>
        <p:txBody>
          <a:bodyPr rtlCol="0">
            <a:normAutofit/>
          </a:bodyPr>
          <a:lstStyle/>
          <a:p>
            <a:pPr lvl="0"/>
            <a:r>
              <a:rPr lang="de-DE" noProof="0" dirty="0"/>
              <a:t>Bild auf Platzhalter ziehen oder durch Klicken auf Symbol hinzufügen</a:t>
            </a:r>
          </a:p>
        </p:txBody>
      </p:sp>
      <p:sp>
        <p:nvSpPr>
          <p:cNvPr id="10" name="Inhaltsplatzhalter 2"/>
          <p:cNvSpPr>
            <a:spLocks noGrp="1"/>
          </p:cNvSpPr>
          <p:nvPr>
            <p:ph idx="19"/>
          </p:nvPr>
        </p:nvSpPr>
        <p:spPr>
          <a:xfrm>
            <a:off x="2514600" y="4368811"/>
            <a:ext cx="4000500" cy="330196"/>
          </a:xfrm>
          <a:prstGeom prst="rect">
            <a:avLst/>
          </a:prstGeom>
        </p:spPr>
        <p:txBody>
          <a:bodyPr lIns="0" tIns="0" rIns="0" bIns="0" anchor="b" anchorCtr="0">
            <a:noAutofit/>
          </a:bodyPr>
          <a:lstStyle>
            <a:lvl1pPr marL="0" indent="0">
              <a:buClr>
                <a:srgbClr val="D8413E"/>
              </a:buClr>
              <a:buFont typeface="Symbol" charset="2"/>
              <a:buNone/>
              <a:defRPr sz="1000">
                <a:solidFill>
                  <a:schemeClr val="tx1">
                    <a:lumMod val="50000"/>
                    <a:lumOff val="50000"/>
                  </a:schemeClr>
                </a:solidFill>
              </a:defRPr>
            </a:lvl1pPr>
            <a:lvl2pPr marL="628650" indent="-171450">
              <a:buClr>
                <a:srgbClr val="D8413E"/>
              </a:buClr>
              <a:buFont typeface="Symbol" charset="2"/>
              <a:buChar char="-"/>
              <a:defRPr sz="1200"/>
            </a:lvl2pPr>
            <a:lvl3pPr marL="1085850" indent="-171450">
              <a:buClr>
                <a:srgbClr val="D8413E"/>
              </a:buClr>
              <a:buFont typeface="Symbol" charset="2"/>
              <a:buChar char="-"/>
              <a:defRPr sz="1200"/>
            </a:lvl3pPr>
            <a:lvl4pPr marL="1543050" indent="-171450">
              <a:buClr>
                <a:srgbClr val="D8413E"/>
              </a:buClr>
              <a:buFont typeface="Symbol" charset="2"/>
              <a:buChar char="-"/>
              <a:defRPr sz="1200"/>
            </a:lvl4pPr>
            <a:lvl5pPr marL="2000250" indent="-171450">
              <a:buClr>
                <a:srgbClr val="D8413E"/>
              </a:buClr>
              <a:buFont typeface="Symbol" charset="2"/>
              <a:buChar char="-"/>
              <a:defRPr sz="1200"/>
            </a:lvl5pPr>
          </a:lstStyle>
          <a:p>
            <a:pPr lvl="0"/>
            <a:r>
              <a:rPr lang="de-DE" dirty="0"/>
              <a:t>Mastertextformat bearbeiten</a:t>
            </a:r>
          </a:p>
        </p:txBody>
      </p:sp>
      <p:sp>
        <p:nvSpPr>
          <p:cNvPr id="20" name="Foliennummernplatzhalter 5"/>
          <p:cNvSpPr>
            <a:spLocks noGrp="1"/>
          </p:cNvSpPr>
          <p:nvPr>
            <p:ph type="sldNum" sz="quarter" idx="4"/>
          </p:nvPr>
        </p:nvSpPr>
        <p:spPr>
          <a:xfrm>
            <a:off x="5866336" y="4882455"/>
            <a:ext cx="652336" cy="230832"/>
          </a:xfrm>
          <a:prstGeom prst="rect">
            <a:avLst/>
          </a:prstGeom>
        </p:spPr>
        <p:txBody>
          <a:bodyPr lIns="0" tIns="0" rIns="0" bIns="0" anchor="t" anchorCtr="0"/>
          <a:lstStyle>
            <a:lvl1pPr marL="0" marR="0" indent="0" algn="r" defTabSz="457200" rtl="0" eaLnBrk="1" fontAlgn="base" latinLnBrk="0" hangingPunct="1">
              <a:lnSpc>
                <a:spcPct val="100000"/>
              </a:lnSpc>
              <a:spcBef>
                <a:spcPct val="0"/>
              </a:spcBef>
              <a:spcAft>
                <a:spcPct val="0"/>
              </a:spcAft>
              <a:buClrTx/>
              <a:buSzTx/>
              <a:buFontTx/>
              <a:buNone/>
              <a:tabLst/>
              <a:defRPr/>
            </a:lvl1pPr>
          </a:lstStyle>
          <a:p>
            <a:pPr>
              <a:defRPr/>
            </a:pPr>
            <a:fld id="{B3359485-095A-426F-A6E6-6EFA75B553B0}" type="slidenum">
              <a:rPr lang="de-DE" altLang="de-DE" sz="1000" smtClean="0">
                <a:solidFill>
                  <a:srgbClr val="D8413E"/>
                </a:solidFill>
                <a:latin typeface="Arial" panose="020B0604020202020204" pitchFamily="34" charset="0"/>
                <a:cs typeface="Arial" panose="020B0604020202020204" pitchFamily="34" charset="0"/>
              </a:rPr>
              <a:pPr>
                <a:defRPr/>
              </a:pPr>
              <a:t>‹Nr.›</a:t>
            </a:fld>
            <a:endParaRPr lang="de-DE" altLang="de-DE" sz="1000" dirty="0">
              <a:solidFill>
                <a:srgbClr val="D8413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7977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Zwischenfolie mit Bild">
    <p:spTree>
      <p:nvGrpSpPr>
        <p:cNvPr id="1" name=""/>
        <p:cNvGrpSpPr/>
        <p:nvPr/>
      </p:nvGrpSpPr>
      <p:grpSpPr>
        <a:xfrm>
          <a:off x="0" y="0"/>
          <a:ext cx="0" cy="0"/>
          <a:chOff x="0" y="0"/>
          <a:chExt cx="0" cy="0"/>
        </a:xfrm>
      </p:grpSpPr>
      <p:sp>
        <p:nvSpPr>
          <p:cNvPr id="6" name="Textplatzhalter 5"/>
          <p:cNvSpPr>
            <a:spLocks noGrp="1"/>
          </p:cNvSpPr>
          <p:nvPr>
            <p:ph type="body" sz="quarter" idx="13"/>
          </p:nvPr>
        </p:nvSpPr>
        <p:spPr>
          <a:xfrm flipH="1">
            <a:off x="693175" y="2310281"/>
            <a:ext cx="6167995" cy="2847967"/>
          </a:xfrm>
          <a:prstGeom prst="rtTriangle">
            <a:avLst/>
          </a:prstGeom>
          <a:solidFill>
            <a:schemeClr val="accent1"/>
          </a:solidFill>
          <a:ln>
            <a:noFill/>
          </a:ln>
        </p:spPr>
        <p:txBody>
          <a:bodyPr/>
          <a:lstStyle>
            <a:lvl1pPr>
              <a:defRPr>
                <a:ln>
                  <a:noFill/>
                </a:ln>
                <a:noFill/>
              </a:defRPr>
            </a:lvl1pPr>
          </a:lstStyle>
          <a:p>
            <a:pPr lvl="0"/>
            <a:r>
              <a:rPr lang="de-DE"/>
              <a:t>Mastertextformat bearbeiten</a:t>
            </a:r>
          </a:p>
        </p:txBody>
      </p:sp>
      <p:sp>
        <p:nvSpPr>
          <p:cNvPr id="4" name="Textplatzhalter 4"/>
          <p:cNvSpPr>
            <a:spLocks noGrp="1"/>
          </p:cNvSpPr>
          <p:nvPr>
            <p:ph type="body" sz="quarter" idx="12"/>
          </p:nvPr>
        </p:nvSpPr>
        <p:spPr bwMode="auto">
          <a:xfrm>
            <a:off x="-7374" y="3499521"/>
            <a:ext cx="3609151" cy="1658723"/>
          </a:xfrm>
          <a:custGeom>
            <a:avLst/>
            <a:gdLst>
              <a:gd name="connsiteX0" fmla="*/ 0 w 1466850"/>
              <a:gd name="connsiteY0" fmla="*/ 1608226 h 1608226"/>
              <a:gd name="connsiteX1" fmla="*/ 366713 w 1466850"/>
              <a:gd name="connsiteY1" fmla="*/ 0 h 1608226"/>
              <a:gd name="connsiteX2" fmla="*/ 1466850 w 1466850"/>
              <a:gd name="connsiteY2" fmla="*/ 0 h 1608226"/>
              <a:gd name="connsiteX3" fmla="*/ 1100138 w 1466850"/>
              <a:gd name="connsiteY3" fmla="*/ 1608226 h 1608226"/>
              <a:gd name="connsiteX4" fmla="*/ 0 w 1466850"/>
              <a:gd name="connsiteY4" fmla="*/ 1608226 h 1608226"/>
              <a:gd name="connsiteX0" fmla="*/ 0 w 2304312"/>
              <a:gd name="connsiteY0" fmla="*/ 1608226 h 1614665"/>
              <a:gd name="connsiteX1" fmla="*/ 366713 w 2304312"/>
              <a:gd name="connsiteY1" fmla="*/ 0 h 1614665"/>
              <a:gd name="connsiteX2" fmla="*/ 1466850 w 2304312"/>
              <a:gd name="connsiteY2" fmla="*/ 0 h 1614665"/>
              <a:gd name="connsiteX3" fmla="*/ 2304312 w 2304312"/>
              <a:gd name="connsiteY3" fmla="*/ 1614665 h 1614665"/>
              <a:gd name="connsiteX4" fmla="*/ 0 w 2304312"/>
              <a:gd name="connsiteY4" fmla="*/ 1608226 h 1614665"/>
              <a:gd name="connsiteX0" fmla="*/ 0 w 4725205"/>
              <a:gd name="connsiteY0" fmla="*/ 5162795 h 5169234"/>
              <a:gd name="connsiteX1" fmla="*/ 366713 w 4725205"/>
              <a:gd name="connsiteY1" fmla="*/ 3554569 h 5169234"/>
              <a:gd name="connsiteX2" fmla="*/ 4725205 w 4725205"/>
              <a:gd name="connsiteY2" fmla="*/ 0 h 5169234"/>
              <a:gd name="connsiteX3" fmla="*/ 2304312 w 4725205"/>
              <a:gd name="connsiteY3" fmla="*/ 5169234 h 5169234"/>
              <a:gd name="connsiteX4" fmla="*/ 0 w 4725205"/>
              <a:gd name="connsiteY4" fmla="*/ 5162795 h 5169234"/>
              <a:gd name="connsiteX0" fmla="*/ 0 w 4725205"/>
              <a:gd name="connsiteY0" fmla="*/ 5162795 h 5169234"/>
              <a:gd name="connsiteX1" fmla="*/ 2369378 w 4725205"/>
              <a:gd name="connsiteY1" fmla="*/ 19319 h 5169234"/>
              <a:gd name="connsiteX2" fmla="*/ 4725205 w 4725205"/>
              <a:gd name="connsiteY2" fmla="*/ 0 h 5169234"/>
              <a:gd name="connsiteX3" fmla="*/ 2304312 w 4725205"/>
              <a:gd name="connsiteY3" fmla="*/ 5169234 h 5169234"/>
              <a:gd name="connsiteX4" fmla="*/ 0 w 4725205"/>
              <a:gd name="connsiteY4" fmla="*/ 5162795 h 5169234"/>
              <a:gd name="connsiteX0" fmla="*/ 0 w 4725205"/>
              <a:gd name="connsiteY0" fmla="*/ 5162795 h 5169234"/>
              <a:gd name="connsiteX1" fmla="*/ 2382257 w 4725205"/>
              <a:gd name="connsiteY1" fmla="*/ 1 h 5169234"/>
              <a:gd name="connsiteX2" fmla="*/ 4725205 w 4725205"/>
              <a:gd name="connsiteY2" fmla="*/ 0 h 5169234"/>
              <a:gd name="connsiteX3" fmla="*/ 2304312 w 4725205"/>
              <a:gd name="connsiteY3" fmla="*/ 5169234 h 5169234"/>
              <a:gd name="connsiteX4" fmla="*/ 0 w 4725205"/>
              <a:gd name="connsiteY4" fmla="*/ 5162795 h 5169234"/>
              <a:gd name="connsiteX0" fmla="*/ 0 w 4720656"/>
              <a:gd name="connsiteY0" fmla="*/ 5176443 h 5176443"/>
              <a:gd name="connsiteX1" fmla="*/ 2377708 w 4720656"/>
              <a:gd name="connsiteY1" fmla="*/ 1 h 5176443"/>
              <a:gd name="connsiteX2" fmla="*/ 4720656 w 4720656"/>
              <a:gd name="connsiteY2" fmla="*/ 0 h 5176443"/>
              <a:gd name="connsiteX3" fmla="*/ 2299763 w 4720656"/>
              <a:gd name="connsiteY3" fmla="*/ 5169234 h 5176443"/>
              <a:gd name="connsiteX4" fmla="*/ 0 w 4720656"/>
              <a:gd name="connsiteY4" fmla="*/ 5176443 h 5176443"/>
              <a:gd name="connsiteX0" fmla="*/ 0 w 4720656"/>
              <a:gd name="connsiteY0" fmla="*/ 5176443 h 5176443"/>
              <a:gd name="connsiteX1" fmla="*/ 2377708 w 4720656"/>
              <a:gd name="connsiteY1" fmla="*/ 1 h 5176443"/>
              <a:gd name="connsiteX2" fmla="*/ 4720656 w 4720656"/>
              <a:gd name="connsiteY2" fmla="*/ 0 h 5176443"/>
              <a:gd name="connsiteX3" fmla="*/ 2299763 w 4720656"/>
              <a:gd name="connsiteY3" fmla="*/ 5169234 h 5176443"/>
              <a:gd name="connsiteX4" fmla="*/ 0 w 4720656"/>
              <a:gd name="connsiteY4" fmla="*/ 5176443 h 5176443"/>
              <a:gd name="connsiteX0" fmla="*/ 0 w 4711557"/>
              <a:gd name="connsiteY0" fmla="*/ 5167345 h 5169234"/>
              <a:gd name="connsiteX1" fmla="*/ 2368609 w 4711557"/>
              <a:gd name="connsiteY1" fmla="*/ 1 h 5169234"/>
              <a:gd name="connsiteX2" fmla="*/ 4711557 w 4711557"/>
              <a:gd name="connsiteY2" fmla="*/ 0 h 5169234"/>
              <a:gd name="connsiteX3" fmla="*/ 2290664 w 4711557"/>
              <a:gd name="connsiteY3" fmla="*/ 5169234 h 5169234"/>
              <a:gd name="connsiteX4" fmla="*/ 0 w 4711557"/>
              <a:gd name="connsiteY4" fmla="*/ 5167345 h 5169234"/>
              <a:gd name="connsiteX0" fmla="*/ 0 w 5773441"/>
              <a:gd name="connsiteY0" fmla="*/ 5418805 h 5418805"/>
              <a:gd name="connsiteX1" fmla="*/ 3430493 w 5773441"/>
              <a:gd name="connsiteY1" fmla="*/ 1 h 5418805"/>
              <a:gd name="connsiteX2" fmla="*/ 5773441 w 5773441"/>
              <a:gd name="connsiteY2" fmla="*/ 0 h 5418805"/>
              <a:gd name="connsiteX3" fmla="*/ 3352548 w 5773441"/>
              <a:gd name="connsiteY3" fmla="*/ 5169234 h 5418805"/>
              <a:gd name="connsiteX4" fmla="*/ 0 w 5773441"/>
              <a:gd name="connsiteY4" fmla="*/ 5418805 h 5418805"/>
              <a:gd name="connsiteX0" fmla="*/ 0 w 5773441"/>
              <a:gd name="connsiteY0" fmla="*/ 5418805 h 5435485"/>
              <a:gd name="connsiteX1" fmla="*/ 3430493 w 5773441"/>
              <a:gd name="connsiteY1" fmla="*/ 1 h 5435485"/>
              <a:gd name="connsiteX2" fmla="*/ 5773441 w 5773441"/>
              <a:gd name="connsiteY2" fmla="*/ 0 h 5435485"/>
              <a:gd name="connsiteX3" fmla="*/ 3603270 w 5773441"/>
              <a:gd name="connsiteY3" fmla="*/ 5435485 h 5435485"/>
              <a:gd name="connsiteX4" fmla="*/ 0 w 5773441"/>
              <a:gd name="connsiteY4" fmla="*/ 5418805 h 5435485"/>
              <a:gd name="connsiteX0" fmla="*/ 0 w 3603270"/>
              <a:gd name="connsiteY0" fmla="*/ 5418804 h 5435484"/>
              <a:gd name="connsiteX1" fmla="*/ 3430493 w 3603270"/>
              <a:gd name="connsiteY1" fmla="*/ 0 h 5435484"/>
              <a:gd name="connsiteX2" fmla="*/ 2528796 w 3603270"/>
              <a:gd name="connsiteY2" fmla="*/ 2499799 h 5435484"/>
              <a:gd name="connsiteX3" fmla="*/ 3603270 w 3603270"/>
              <a:gd name="connsiteY3" fmla="*/ 5435484 h 5435484"/>
              <a:gd name="connsiteX4" fmla="*/ 0 w 3603270"/>
              <a:gd name="connsiteY4" fmla="*/ 5418804 h 5435484"/>
              <a:gd name="connsiteX0" fmla="*/ 5881 w 3609151"/>
              <a:gd name="connsiteY0" fmla="*/ 2919005 h 2935685"/>
              <a:gd name="connsiteX1" fmla="*/ 0 w 3609151"/>
              <a:gd name="connsiteY1" fmla="*/ 1272089 h 2935685"/>
              <a:gd name="connsiteX2" fmla="*/ 2534677 w 3609151"/>
              <a:gd name="connsiteY2" fmla="*/ 0 h 2935685"/>
              <a:gd name="connsiteX3" fmla="*/ 3609151 w 3609151"/>
              <a:gd name="connsiteY3" fmla="*/ 2935685 h 2935685"/>
              <a:gd name="connsiteX4" fmla="*/ 5881 w 3609151"/>
              <a:gd name="connsiteY4" fmla="*/ 2919005 h 2935685"/>
              <a:gd name="connsiteX0" fmla="*/ 5881 w 3609151"/>
              <a:gd name="connsiteY0" fmla="*/ 1646916 h 1663596"/>
              <a:gd name="connsiteX1" fmla="*/ 0 w 3609151"/>
              <a:gd name="connsiteY1" fmla="*/ 0 h 1663596"/>
              <a:gd name="connsiteX2" fmla="*/ 2062728 w 3609151"/>
              <a:gd name="connsiteY2" fmla="*/ 244062 h 1663596"/>
              <a:gd name="connsiteX3" fmla="*/ 3609151 w 3609151"/>
              <a:gd name="connsiteY3" fmla="*/ 1663596 h 1663596"/>
              <a:gd name="connsiteX4" fmla="*/ 5881 w 3609151"/>
              <a:gd name="connsiteY4" fmla="*/ 1646916 h 1663596"/>
              <a:gd name="connsiteX0" fmla="*/ 5881 w 3609151"/>
              <a:gd name="connsiteY0" fmla="*/ 1646916 h 1663596"/>
              <a:gd name="connsiteX1" fmla="*/ 0 w 3609151"/>
              <a:gd name="connsiteY1" fmla="*/ 0 h 1663596"/>
              <a:gd name="connsiteX2" fmla="*/ 3609151 w 3609151"/>
              <a:gd name="connsiteY2" fmla="*/ 1663596 h 1663596"/>
              <a:gd name="connsiteX3" fmla="*/ 5881 w 3609151"/>
              <a:gd name="connsiteY3" fmla="*/ 1646916 h 1663596"/>
              <a:gd name="connsiteX0" fmla="*/ 5881 w 3609151"/>
              <a:gd name="connsiteY0" fmla="*/ 1669104 h 1669104"/>
              <a:gd name="connsiteX1" fmla="*/ 0 w 3609151"/>
              <a:gd name="connsiteY1" fmla="*/ 0 h 1669104"/>
              <a:gd name="connsiteX2" fmla="*/ 3609151 w 3609151"/>
              <a:gd name="connsiteY2" fmla="*/ 1663596 h 1669104"/>
              <a:gd name="connsiteX3" fmla="*/ 5881 w 3609151"/>
              <a:gd name="connsiteY3" fmla="*/ 1669104 h 1669104"/>
              <a:gd name="connsiteX0" fmla="*/ 435 w 3611079"/>
              <a:gd name="connsiteY0" fmla="*/ 1654313 h 1663596"/>
              <a:gd name="connsiteX1" fmla="*/ 1928 w 3611079"/>
              <a:gd name="connsiteY1" fmla="*/ 0 h 1663596"/>
              <a:gd name="connsiteX2" fmla="*/ 3611079 w 3611079"/>
              <a:gd name="connsiteY2" fmla="*/ 1663596 h 1663596"/>
              <a:gd name="connsiteX3" fmla="*/ 435 w 3611079"/>
              <a:gd name="connsiteY3" fmla="*/ 1654313 h 1663596"/>
              <a:gd name="connsiteX0" fmla="*/ 5881 w 3609151"/>
              <a:gd name="connsiteY0" fmla="*/ 1661709 h 1663596"/>
              <a:gd name="connsiteX1" fmla="*/ 0 w 3609151"/>
              <a:gd name="connsiteY1" fmla="*/ 0 h 1663596"/>
              <a:gd name="connsiteX2" fmla="*/ 3609151 w 3609151"/>
              <a:gd name="connsiteY2" fmla="*/ 1663596 h 1663596"/>
              <a:gd name="connsiteX3" fmla="*/ 5881 w 3609151"/>
              <a:gd name="connsiteY3" fmla="*/ 1661709 h 1663596"/>
            </a:gdLst>
            <a:ahLst/>
            <a:cxnLst>
              <a:cxn ang="0">
                <a:pos x="connsiteX0" y="connsiteY0"/>
              </a:cxn>
              <a:cxn ang="0">
                <a:pos x="connsiteX1" y="connsiteY1"/>
              </a:cxn>
              <a:cxn ang="0">
                <a:pos x="connsiteX2" y="connsiteY2"/>
              </a:cxn>
              <a:cxn ang="0">
                <a:pos x="connsiteX3" y="connsiteY3"/>
              </a:cxn>
            </a:cxnLst>
            <a:rect l="l" t="t" r="r" b="b"/>
            <a:pathLst>
              <a:path w="3609151" h="1663596">
                <a:moveTo>
                  <a:pt x="5881" y="1661709"/>
                </a:moveTo>
                <a:cubicBezTo>
                  <a:pt x="3921" y="1112737"/>
                  <a:pt x="1960" y="548972"/>
                  <a:pt x="0" y="0"/>
                </a:cubicBezTo>
                <a:lnTo>
                  <a:pt x="3609151" y="1663596"/>
                </a:lnTo>
                <a:lnTo>
                  <a:pt x="5881" y="1661709"/>
                </a:lnTo>
                <a:close/>
              </a:path>
            </a:pathLst>
          </a:custGeom>
          <a:solidFill>
            <a:srgbClr val="FF5451">
              <a:alpha val="5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4pPr>
              <a:defRPr>
                <a:ln>
                  <a:noFill/>
                </a:ln>
                <a:noFill/>
              </a:defRPr>
            </a:lvl4pPr>
          </a:lstStyle>
          <a:p>
            <a:pPr lvl="0"/>
            <a:r>
              <a:rPr lang="de-DE"/>
              <a:t>Mastertextformat bearbeiten</a:t>
            </a:r>
          </a:p>
          <a:p>
            <a:pPr lvl="1"/>
            <a:r>
              <a:rPr lang="de-DE"/>
              <a:t>Zweite Ebene</a:t>
            </a:r>
          </a:p>
        </p:txBody>
      </p:sp>
      <p:sp>
        <p:nvSpPr>
          <p:cNvPr id="8" name="Titel 1"/>
          <p:cNvSpPr>
            <a:spLocks noGrp="1"/>
          </p:cNvSpPr>
          <p:nvPr>
            <p:ph type="title" hasCustomPrompt="1"/>
          </p:nvPr>
        </p:nvSpPr>
        <p:spPr>
          <a:xfrm>
            <a:off x="3443748" y="3934648"/>
            <a:ext cx="3361445" cy="1040233"/>
          </a:xfrm>
        </p:spPr>
        <p:txBody>
          <a:bodyPr anchor="t"/>
          <a:lstStyle>
            <a:lvl1pPr algn="r">
              <a:defRPr sz="3200" b="1" cap="all" baseline="0">
                <a:solidFill>
                  <a:srgbClr val="FFFFFF"/>
                </a:solidFill>
              </a:defRPr>
            </a:lvl1pPr>
          </a:lstStyle>
          <a:p>
            <a:r>
              <a:rPr lang="de-DE" dirty="0"/>
              <a:t>Titelmaster </a:t>
            </a:r>
            <a:r>
              <a:rPr lang="de-DE" dirty="0" err="1"/>
              <a:t>format</a:t>
            </a:r>
            <a:endParaRPr lang="de-DE" dirty="0"/>
          </a:p>
        </p:txBody>
      </p:sp>
      <p:sp>
        <p:nvSpPr>
          <p:cNvPr id="9" name="Textplatzhalter 2"/>
          <p:cNvSpPr>
            <a:spLocks noGrp="1"/>
          </p:cNvSpPr>
          <p:nvPr>
            <p:ph type="body" idx="1"/>
          </p:nvPr>
        </p:nvSpPr>
        <p:spPr>
          <a:xfrm>
            <a:off x="3766782" y="3554283"/>
            <a:ext cx="3038411" cy="350998"/>
          </a:xfrm>
        </p:spPr>
        <p:txBody>
          <a:bodyPr anchor="b">
            <a:noAutofit/>
          </a:bodyPr>
          <a:lstStyle>
            <a:lvl1pPr marL="0" indent="0" algn="r">
              <a:buNone/>
              <a:defRPr sz="14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7" name="Bildplatzhalter"/>
          <p:cNvSpPr>
            <a:spLocks noGrp="1"/>
          </p:cNvSpPr>
          <p:nvPr>
            <p:ph type="pic" sz="quarter" idx="10"/>
          </p:nvPr>
        </p:nvSpPr>
        <p:spPr>
          <a:xfrm>
            <a:off x="-1" y="0"/>
            <a:ext cx="6858001" cy="5143500"/>
          </a:xfrm>
        </p:spPr>
        <p:txBody>
          <a:bodyPr anchor="ctr"/>
          <a:lstStyle>
            <a:lvl1pPr>
              <a:defRPr sz="1800" baseline="0"/>
            </a:lvl1pPr>
          </a:lstStyle>
          <a:p>
            <a:pPr lvl="0"/>
            <a:r>
              <a:rPr lang="de-DE" noProof="0"/>
              <a:t>Bild auf Platzhalter ziehen oder durch Klicken auf Symbol hinzufügen</a:t>
            </a:r>
            <a:endParaRPr lang="de-DE" noProof="0" dirty="0"/>
          </a:p>
        </p:txBody>
      </p:sp>
    </p:spTree>
    <p:extLst>
      <p:ext uri="{BB962C8B-B14F-4D97-AF65-F5344CB8AC3E}">
        <p14:creationId xmlns:p14="http://schemas.microsoft.com/office/powerpoint/2010/main" val="3182753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wischenfolie ohne Bild">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2">
            <a:extLst>
              <a:ext uri="{28A0092B-C50C-407E-A947-70E740481C1C}">
                <a14:useLocalDpi xmlns:a14="http://schemas.microsoft.com/office/drawing/2010/main" val="0"/>
              </a:ext>
            </a:extLst>
          </a:blip>
          <a:srcRect r="27418"/>
          <a:stretch/>
        </p:blipFill>
        <p:spPr>
          <a:xfrm>
            <a:off x="4458553" y="0"/>
            <a:ext cx="2406271" cy="5143500"/>
          </a:xfrm>
          <a:prstGeom prst="rect">
            <a:avLst/>
          </a:prstGeom>
        </p:spPr>
      </p:pic>
      <p:sp>
        <p:nvSpPr>
          <p:cNvPr id="2" name="Titel 1"/>
          <p:cNvSpPr>
            <a:spLocks noGrp="1"/>
          </p:cNvSpPr>
          <p:nvPr>
            <p:ph type="ctrTitle"/>
          </p:nvPr>
        </p:nvSpPr>
        <p:spPr>
          <a:xfrm>
            <a:off x="193191" y="2078848"/>
            <a:ext cx="4800600" cy="1487313"/>
          </a:xfrm>
        </p:spPr>
        <p:txBody>
          <a:bodyPr anchor="t"/>
          <a:lstStyle>
            <a:lvl1pPr>
              <a:defRPr sz="3200">
                <a:solidFill>
                  <a:srgbClr val="262A31"/>
                </a:solidFill>
              </a:defRPr>
            </a:lvl1pPr>
          </a:lstStyle>
          <a:p>
            <a:r>
              <a:rPr lang="de-DE"/>
              <a:t>Mastertitelformat bearbeiten</a:t>
            </a:r>
            <a:endParaRPr lang="de-DE" dirty="0"/>
          </a:p>
        </p:txBody>
      </p:sp>
      <p:sp>
        <p:nvSpPr>
          <p:cNvPr id="3" name="Untertitel 2"/>
          <p:cNvSpPr>
            <a:spLocks noGrp="1"/>
          </p:cNvSpPr>
          <p:nvPr>
            <p:ph type="subTitle" idx="1"/>
          </p:nvPr>
        </p:nvSpPr>
        <p:spPr>
          <a:xfrm>
            <a:off x="193190" y="1740093"/>
            <a:ext cx="4800600" cy="338755"/>
          </a:xfrm>
        </p:spPr>
        <p:txBody>
          <a:bodyPr>
            <a:noAutofit/>
          </a:bodyPr>
          <a:lstStyle>
            <a:lvl1pPr marL="0" indent="0" algn="l">
              <a:buNone/>
              <a:defRPr sz="1600">
                <a:solidFill>
                  <a:srgbClr val="262A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de-DE" dirty="0"/>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8420" y="4769366"/>
            <a:ext cx="547323" cy="324000"/>
          </a:xfrm>
          <a:prstGeom prst="rect">
            <a:avLst/>
          </a:prstGeom>
        </p:spPr>
      </p:pic>
      <p:cxnSp>
        <p:nvCxnSpPr>
          <p:cNvPr id="9" name="Gerade Verbindung 10"/>
          <p:cNvCxnSpPr/>
          <p:nvPr userDrawn="1"/>
        </p:nvCxnSpPr>
        <p:spPr>
          <a:xfrm>
            <a:off x="328420" y="4713670"/>
            <a:ext cx="4468960" cy="0"/>
          </a:xfrm>
          <a:prstGeom prst="line">
            <a:avLst/>
          </a:prstGeom>
          <a:ln w="3175" cmpd="sng">
            <a:solidFill>
              <a:srgbClr val="D8413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910620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43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formatfüllend)">
    <p:spTree>
      <p:nvGrpSpPr>
        <p:cNvPr id="1" name=""/>
        <p:cNvGrpSpPr/>
        <p:nvPr/>
      </p:nvGrpSpPr>
      <p:grpSpPr>
        <a:xfrm>
          <a:off x="0" y="0"/>
          <a:ext cx="0" cy="0"/>
          <a:chOff x="0" y="0"/>
          <a:chExt cx="0" cy="0"/>
        </a:xfrm>
      </p:grpSpPr>
      <p:sp>
        <p:nvSpPr>
          <p:cNvPr id="12" name="Bildplatzhalter 11"/>
          <p:cNvSpPr>
            <a:spLocks noGrp="1"/>
          </p:cNvSpPr>
          <p:nvPr>
            <p:ph type="pic" sz="quarter" idx="15"/>
          </p:nvPr>
        </p:nvSpPr>
        <p:spPr>
          <a:xfrm>
            <a:off x="6351" y="8468"/>
            <a:ext cx="6851650" cy="5135032"/>
          </a:xfrm>
        </p:spPr>
        <p:txBody>
          <a:bodyPr rtlCol="0">
            <a:normAutofit/>
          </a:bodyPr>
          <a:lstStyle/>
          <a:p>
            <a:pPr lvl="0"/>
            <a:r>
              <a:rPr lang="de-DE" noProof="0"/>
              <a:t>Bild auf Platzhalter ziehen oder durch Klicken auf Symbol hinzufügen</a:t>
            </a:r>
            <a:endParaRPr lang="de-DE" noProof="0" dirty="0"/>
          </a:p>
        </p:txBody>
      </p:sp>
    </p:spTree>
    <p:extLst>
      <p:ext uri="{BB962C8B-B14F-4D97-AF65-F5344CB8AC3E}">
        <p14:creationId xmlns:p14="http://schemas.microsoft.com/office/powerpoint/2010/main" val="4103798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elen Dank!">
    <p:spTree>
      <p:nvGrpSpPr>
        <p:cNvPr id="1" name=""/>
        <p:cNvGrpSpPr/>
        <p:nvPr/>
      </p:nvGrpSpPr>
      <p:grpSpPr>
        <a:xfrm>
          <a:off x="0" y="0"/>
          <a:ext cx="0" cy="0"/>
          <a:chOff x="0" y="0"/>
          <a:chExt cx="0" cy="0"/>
        </a:xfrm>
      </p:grpSpPr>
      <p:pic>
        <p:nvPicPr>
          <p:cNvPr id="5" name="Bild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50492" y="-102591"/>
            <a:ext cx="2643188" cy="5263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ctrTitle"/>
          </p:nvPr>
        </p:nvSpPr>
        <p:spPr>
          <a:xfrm>
            <a:off x="274122" y="2078848"/>
            <a:ext cx="5988598" cy="562753"/>
          </a:xfrm>
        </p:spPr>
        <p:txBody>
          <a:bodyPr anchor="t"/>
          <a:lstStyle>
            <a:lvl1pPr>
              <a:defRPr sz="3000">
                <a:solidFill>
                  <a:schemeClr val="tx1"/>
                </a:solidFill>
              </a:defRPr>
            </a:lvl1pPr>
          </a:lstStyle>
          <a:p>
            <a:r>
              <a:rPr lang="de-DE"/>
              <a:t>Mastertitelformat bearbeiten</a:t>
            </a:r>
            <a:endParaRPr lang="de-DE" dirty="0"/>
          </a:p>
        </p:txBody>
      </p:sp>
      <p:sp>
        <p:nvSpPr>
          <p:cNvPr id="18" name="Inhaltsplatzhalter 3"/>
          <p:cNvSpPr>
            <a:spLocks noGrp="1"/>
          </p:cNvSpPr>
          <p:nvPr>
            <p:ph sz="half" idx="2"/>
          </p:nvPr>
        </p:nvSpPr>
        <p:spPr>
          <a:xfrm>
            <a:off x="274121" y="3179135"/>
            <a:ext cx="3504129" cy="1502933"/>
          </a:xfrm>
        </p:spPr>
        <p:txBody>
          <a:bodyPr>
            <a:noAutofit/>
          </a:bodyPr>
          <a:lstStyle>
            <a:lvl1pPr marL="0" indent="0">
              <a:buNone/>
              <a:defRPr sz="1100" baseline="0">
                <a:solidFill>
                  <a:schemeClr val="tx1"/>
                </a:solidFill>
              </a:defRPr>
            </a:lvl1pPr>
            <a:lvl2pPr marL="457200" indent="0">
              <a:buNone/>
              <a:defRPr sz="1100">
                <a:solidFill>
                  <a:schemeClr val="tx1"/>
                </a:solidFill>
              </a:defRPr>
            </a:lvl2pPr>
            <a:lvl3pPr marL="914400" indent="0">
              <a:buNone/>
              <a:defRPr sz="1800"/>
            </a:lvl3pPr>
            <a:lvl4pPr marL="1371600" indent="0">
              <a:buNone/>
              <a:defRPr sz="1600"/>
            </a:lvl4pPr>
            <a:lvl5pPr marL="1828800" indent="0">
              <a:buNone/>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p:txBody>
      </p:sp>
      <p:pic>
        <p:nvPicPr>
          <p:cNvPr id="6" name="Bild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0" y="3161"/>
            <a:ext cx="3018772" cy="1269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4649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mit Untertitel">
    <p:spTree>
      <p:nvGrpSpPr>
        <p:cNvPr id="1" name=""/>
        <p:cNvGrpSpPr/>
        <p:nvPr/>
      </p:nvGrpSpPr>
      <p:grpSpPr>
        <a:xfrm>
          <a:off x="0" y="0"/>
          <a:ext cx="0" cy="0"/>
          <a:chOff x="0" y="0"/>
          <a:chExt cx="0" cy="0"/>
        </a:xfrm>
      </p:grpSpPr>
      <p:sp>
        <p:nvSpPr>
          <p:cNvPr id="2" name="Titel 1"/>
          <p:cNvSpPr>
            <a:spLocks noGrp="1"/>
          </p:cNvSpPr>
          <p:nvPr>
            <p:ph type="title"/>
          </p:nvPr>
        </p:nvSpPr>
        <p:spPr>
          <a:xfrm>
            <a:off x="342899" y="304800"/>
            <a:ext cx="6175773" cy="758825"/>
          </a:xfrm>
          <a:prstGeom prst="rect">
            <a:avLst/>
          </a:prstGeom>
        </p:spPr>
        <p:txBody>
          <a:bodyPr anchor="b"/>
          <a:lstStyle>
            <a:lvl1pPr>
              <a:defRPr>
                <a:solidFill>
                  <a:schemeClr val="tx1"/>
                </a:solidFill>
              </a:defRPr>
            </a:lvl1pPr>
          </a:lstStyle>
          <a:p>
            <a:r>
              <a:rPr lang="de-DE" dirty="0"/>
              <a:t>Mastertitelformat bearbeiten</a:t>
            </a:r>
          </a:p>
        </p:txBody>
      </p:sp>
      <p:sp>
        <p:nvSpPr>
          <p:cNvPr id="3" name="Inhaltsplatzhalter 2"/>
          <p:cNvSpPr>
            <a:spLocks noGrp="1"/>
          </p:cNvSpPr>
          <p:nvPr>
            <p:ph idx="1"/>
          </p:nvPr>
        </p:nvSpPr>
        <p:spPr>
          <a:xfrm>
            <a:off x="342899" y="1617134"/>
            <a:ext cx="6175773" cy="2985558"/>
          </a:xfrm>
          <a:prstGeom prst="rect">
            <a:avLst/>
          </a:prstGeom>
        </p:spPr>
        <p:txBody>
          <a:bodyPr>
            <a:noAutofit/>
          </a:bodyPr>
          <a:lstStyle>
            <a:lvl1pPr marL="269875" indent="-269875">
              <a:buClr>
                <a:srgbClr val="D8413E"/>
              </a:buClr>
              <a:buFont typeface="Symbol" charset="2"/>
              <a:buChar char="-"/>
              <a:defRPr sz="1800">
                <a:solidFill>
                  <a:schemeClr val="tx1"/>
                </a:solidFill>
              </a:defRPr>
            </a:lvl1pPr>
            <a:lvl2pPr marL="714375" indent="-257175">
              <a:buClr>
                <a:srgbClr val="D8413E"/>
              </a:buClr>
              <a:buFont typeface="Symbol" charset="2"/>
              <a:buChar char="-"/>
              <a:defRPr sz="1600">
                <a:solidFill>
                  <a:schemeClr val="tx1"/>
                </a:solidFill>
              </a:defRPr>
            </a:lvl2pPr>
            <a:lvl3pPr marL="1160463" indent="-246063">
              <a:buClr>
                <a:srgbClr val="D8413E"/>
              </a:buClr>
              <a:buFont typeface="Symbol" charset="2"/>
              <a:buChar char="-"/>
              <a:defRPr sz="1600">
                <a:solidFill>
                  <a:schemeClr val="tx1"/>
                </a:solidFill>
              </a:defRPr>
            </a:lvl3pPr>
            <a:lvl4pPr marL="1617663" indent="-246063">
              <a:buClr>
                <a:srgbClr val="D8413E"/>
              </a:buClr>
              <a:buFont typeface="Symbol" charset="2"/>
              <a:buChar char="-"/>
              <a:defRPr sz="1600">
                <a:solidFill>
                  <a:schemeClr val="tx1"/>
                </a:solidFill>
              </a:defRPr>
            </a:lvl4pPr>
            <a:lvl5pPr marL="2063750" indent="-234950">
              <a:buClr>
                <a:srgbClr val="D8413E"/>
              </a:buClr>
              <a:buFont typeface="Symbol" charset="2"/>
              <a:buChar char="-"/>
              <a:defRPr sz="1600">
                <a:solidFill>
                  <a:schemeClr val="tx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extplatzhalter 7"/>
          <p:cNvSpPr>
            <a:spLocks noGrp="1"/>
          </p:cNvSpPr>
          <p:nvPr>
            <p:ph type="body" sz="quarter" idx="13"/>
          </p:nvPr>
        </p:nvSpPr>
        <p:spPr>
          <a:xfrm>
            <a:off x="342900" y="1063626"/>
            <a:ext cx="6172200" cy="440055"/>
          </a:xfrm>
          <a:prstGeom prst="rect">
            <a:avLst/>
          </a:prstGeom>
        </p:spPr>
        <p:txBody>
          <a:bodyPr anchor="b">
            <a:noAutofit/>
          </a:bodyPr>
          <a:lstStyle>
            <a:lvl1pPr>
              <a:defRPr sz="1400" cap="all">
                <a:solidFill>
                  <a:schemeClr val="tx1"/>
                </a:solidFill>
              </a:defRPr>
            </a:lvl1pPr>
          </a:lstStyle>
          <a:p>
            <a:pPr lvl="0"/>
            <a:r>
              <a:rPr lang="de-DE" dirty="0"/>
              <a:t>Mastertextformat bearbeiten</a:t>
            </a:r>
          </a:p>
        </p:txBody>
      </p:sp>
      <p:sp>
        <p:nvSpPr>
          <p:cNvPr id="11" name="Foliennummernplatzhalter 5"/>
          <p:cNvSpPr>
            <a:spLocks noGrp="1"/>
          </p:cNvSpPr>
          <p:nvPr>
            <p:ph type="sldNum" sz="quarter" idx="4"/>
          </p:nvPr>
        </p:nvSpPr>
        <p:spPr>
          <a:xfrm>
            <a:off x="5866336" y="4882455"/>
            <a:ext cx="652336" cy="230832"/>
          </a:xfrm>
          <a:prstGeom prst="rect">
            <a:avLst/>
          </a:prstGeom>
        </p:spPr>
        <p:txBody>
          <a:bodyPr lIns="0" tIns="0" rIns="0" bIns="0" anchor="t" anchorCtr="0"/>
          <a:lstStyle>
            <a:lvl1pPr marL="0" marR="0" indent="0" algn="r" defTabSz="457200" rtl="0" eaLnBrk="1" fontAlgn="base" latinLnBrk="0" hangingPunct="1">
              <a:lnSpc>
                <a:spcPct val="100000"/>
              </a:lnSpc>
              <a:spcBef>
                <a:spcPct val="0"/>
              </a:spcBef>
              <a:spcAft>
                <a:spcPct val="0"/>
              </a:spcAft>
              <a:buClrTx/>
              <a:buSzTx/>
              <a:buFontTx/>
              <a:buNone/>
              <a:tabLst/>
              <a:defRPr baseline="0">
                <a:solidFill>
                  <a:srgbClr val="D8413E"/>
                </a:solidFill>
              </a:defRPr>
            </a:lvl1pPr>
          </a:lstStyle>
          <a:p>
            <a:pPr>
              <a:defRPr/>
            </a:pPr>
            <a:fld id="{CF40E255-620A-4E24-8D58-82D506EBF987}" type="slidenum">
              <a:rPr lang="de-DE" altLang="de-DE" sz="1000" smtClean="0">
                <a:latin typeface="Arial" panose="020B0604020202020204" pitchFamily="34" charset="0"/>
                <a:cs typeface="Arial" panose="020B0604020202020204" pitchFamily="34" charset="0"/>
              </a:rPr>
              <a:pPr>
                <a:defRPr/>
              </a:pPr>
              <a:t>‹Nr.›</a:t>
            </a:fld>
            <a:endParaRPr lang="de-DE" altLang="de-DE"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6951297"/>
      </p:ext>
    </p:extLst>
  </p:cSld>
  <p:clrMapOvr>
    <a:masterClrMapping/>
  </p:clrMapOvr>
  <p:extLst>
    <p:ext uri="{DCECCB84-F9BA-43D5-87BE-67443E8EF086}">
      <p15:sldGuideLst xmlns:p15="http://schemas.microsoft.com/office/powerpoint/2012/main">
        <p15:guide id="1" orient="horz" pos="1620">
          <p15:clr>
            <a:srgbClr val="FBAE40"/>
          </p15:clr>
        </p15:guide>
        <p15:guide id="2" pos="21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ohne Untertitel">
    <p:spTree>
      <p:nvGrpSpPr>
        <p:cNvPr id="1" name=""/>
        <p:cNvGrpSpPr/>
        <p:nvPr/>
      </p:nvGrpSpPr>
      <p:grpSpPr>
        <a:xfrm>
          <a:off x="0" y="0"/>
          <a:ext cx="0" cy="0"/>
          <a:chOff x="0" y="0"/>
          <a:chExt cx="0" cy="0"/>
        </a:xfrm>
      </p:grpSpPr>
      <p:sp>
        <p:nvSpPr>
          <p:cNvPr id="2" name="Titel 1"/>
          <p:cNvSpPr>
            <a:spLocks noGrp="1"/>
          </p:cNvSpPr>
          <p:nvPr>
            <p:ph type="title"/>
          </p:nvPr>
        </p:nvSpPr>
        <p:spPr>
          <a:xfrm>
            <a:off x="342899" y="304800"/>
            <a:ext cx="6175773" cy="758825"/>
          </a:xfrm>
          <a:prstGeom prst="rect">
            <a:avLst/>
          </a:prstGeom>
        </p:spPr>
        <p:txBody>
          <a:bodyPr anchor="b"/>
          <a:lstStyle>
            <a:lvl1pPr>
              <a:defRPr>
                <a:solidFill>
                  <a:schemeClr val="tx1"/>
                </a:solidFill>
              </a:defRPr>
            </a:lvl1pPr>
          </a:lstStyle>
          <a:p>
            <a:r>
              <a:rPr lang="de-DE" dirty="0"/>
              <a:t>Mastertitelformat bearbeiten</a:t>
            </a:r>
          </a:p>
        </p:txBody>
      </p:sp>
      <p:sp>
        <p:nvSpPr>
          <p:cNvPr id="3" name="Inhaltsplatzhalter 2"/>
          <p:cNvSpPr>
            <a:spLocks noGrp="1"/>
          </p:cNvSpPr>
          <p:nvPr>
            <p:ph idx="1"/>
          </p:nvPr>
        </p:nvSpPr>
        <p:spPr>
          <a:xfrm>
            <a:off x="342899" y="1160890"/>
            <a:ext cx="6175773" cy="3441802"/>
          </a:xfrm>
          <a:prstGeom prst="rect">
            <a:avLst/>
          </a:prstGeom>
        </p:spPr>
        <p:txBody>
          <a:bodyPr>
            <a:noAutofit/>
          </a:bodyPr>
          <a:lstStyle>
            <a:lvl1pPr marL="269875" indent="-269875">
              <a:buClr>
                <a:srgbClr val="D8413E"/>
              </a:buClr>
              <a:buFont typeface="Symbol" charset="2"/>
              <a:buChar char="-"/>
              <a:defRPr sz="1800">
                <a:solidFill>
                  <a:schemeClr val="tx1"/>
                </a:solidFill>
              </a:defRPr>
            </a:lvl1pPr>
            <a:lvl2pPr marL="714375" indent="-257175">
              <a:buClr>
                <a:srgbClr val="D8413E"/>
              </a:buClr>
              <a:buFont typeface="Symbol" charset="2"/>
              <a:buChar char="-"/>
              <a:defRPr sz="1600">
                <a:solidFill>
                  <a:schemeClr val="tx1"/>
                </a:solidFill>
              </a:defRPr>
            </a:lvl2pPr>
            <a:lvl3pPr marL="1160463" indent="-246063">
              <a:buClr>
                <a:srgbClr val="D8413E"/>
              </a:buClr>
              <a:buFont typeface="Symbol" charset="2"/>
              <a:buChar char="-"/>
              <a:defRPr sz="1600">
                <a:solidFill>
                  <a:schemeClr val="tx1"/>
                </a:solidFill>
              </a:defRPr>
            </a:lvl3pPr>
            <a:lvl4pPr marL="1617663" indent="-246063">
              <a:buClr>
                <a:srgbClr val="D8413E"/>
              </a:buClr>
              <a:buFont typeface="Symbol" charset="2"/>
              <a:buChar char="-"/>
              <a:defRPr sz="1600">
                <a:solidFill>
                  <a:schemeClr val="tx1"/>
                </a:solidFill>
              </a:defRPr>
            </a:lvl4pPr>
            <a:lvl5pPr marL="2063750" indent="-234950">
              <a:buClr>
                <a:srgbClr val="D8413E"/>
              </a:buClr>
              <a:buFont typeface="Symbol" charset="2"/>
              <a:buChar char="-"/>
              <a:defRPr sz="1600">
                <a:solidFill>
                  <a:schemeClr val="tx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Foliennummernplatzhalter 5"/>
          <p:cNvSpPr>
            <a:spLocks noGrp="1"/>
          </p:cNvSpPr>
          <p:nvPr>
            <p:ph type="sldNum" sz="quarter" idx="4"/>
          </p:nvPr>
        </p:nvSpPr>
        <p:spPr>
          <a:xfrm>
            <a:off x="5866336" y="4882455"/>
            <a:ext cx="652336" cy="230832"/>
          </a:xfrm>
          <a:prstGeom prst="rect">
            <a:avLst/>
          </a:prstGeom>
        </p:spPr>
        <p:txBody>
          <a:bodyPr lIns="0" tIns="0" rIns="0" bIns="0" anchor="t" anchorCtr="0"/>
          <a:lstStyle>
            <a:lvl1pPr marL="0" marR="0" indent="0" algn="r" defTabSz="457200" rtl="0" eaLnBrk="1" fontAlgn="base" latinLnBrk="0" hangingPunct="1">
              <a:lnSpc>
                <a:spcPct val="100000"/>
              </a:lnSpc>
              <a:spcBef>
                <a:spcPct val="0"/>
              </a:spcBef>
              <a:spcAft>
                <a:spcPct val="0"/>
              </a:spcAft>
              <a:buClrTx/>
              <a:buSzTx/>
              <a:buFontTx/>
              <a:buNone/>
              <a:tabLst/>
              <a:defRPr/>
            </a:lvl1pPr>
          </a:lstStyle>
          <a:p>
            <a:pPr>
              <a:defRPr/>
            </a:pPr>
            <a:fld id="{CF40E255-620A-4E24-8D58-82D506EBF987}" type="slidenum">
              <a:rPr lang="de-DE" altLang="de-DE" sz="1000" smtClean="0">
                <a:solidFill>
                  <a:srgbClr val="D8413E"/>
                </a:solidFill>
                <a:latin typeface="Arial" panose="020B0604020202020204" pitchFamily="34" charset="0"/>
                <a:cs typeface="Arial" panose="020B0604020202020204" pitchFamily="34" charset="0"/>
              </a:rPr>
              <a:pPr>
                <a:defRPr/>
              </a:pPr>
              <a:t>‹Nr.›</a:t>
            </a:fld>
            <a:endParaRPr lang="de-DE" altLang="de-DE" sz="1000" dirty="0">
              <a:solidFill>
                <a:srgbClr val="D8413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643781"/>
      </p:ext>
    </p:extLst>
  </p:cSld>
  <p:clrMapOvr>
    <a:masterClrMapping/>
  </p:clrMapOvr>
  <p:extLst>
    <p:ext uri="{DCECCB84-F9BA-43D5-87BE-67443E8EF086}">
      <p15:sldGuideLst xmlns:p15="http://schemas.microsoft.com/office/powerpoint/2012/main">
        <p15:guide id="1" orient="horz" pos="1620">
          <p15:clr>
            <a:srgbClr val="FBAE40"/>
          </p15:clr>
        </p15:guide>
        <p15:guide id="2" pos="21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 mit Bildunterschrift">
    <p:spTree>
      <p:nvGrpSpPr>
        <p:cNvPr id="1" name=""/>
        <p:cNvGrpSpPr/>
        <p:nvPr/>
      </p:nvGrpSpPr>
      <p:grpSpPr>
        <a:xfrm>
          <a:off x="0" y="0"/>
          <a:ext cx="0" cy="0"/>
          <a:chOff x="0" y="0"/>
          <a:chExt cx="0" cy="0"/>
        </a:xfrm>
      </p:grpSpPr>
      <p:sp>
        <p:nvSpPr>
          <p:cNvPr id="2" name="Titel 1"/>
          <p:cNvSpPr>
            <a:spLocks noGrp="1"/>
          </p:cNvSpPr>
          <p:nvPr>
            <p:ph type="title"/>
          </p:nvPr>
        </p:nvSpPr>
        <p:spPr>
          <a:xfrm>
            <a:off x="342900" y="304798"/>
            <a:ext cx="6172200" cy="758827"/>
          </a:xfrm>
          <a:prstGeom prst="rect">
            <a:avLst/>
          </a:prstGeom>
        </p:spPr>
        <p:txBody>
          <a:bodyPr anchor="b"/>
          <a:lstStyle>
            <a:lvl1pPr>
              <a:defRPr>
                <a:solidFill>
                  <a:schemeClr val="tx1"/>
                </a:solidFill>
              </a:defRPr>
            </a:lvl1pPr>
          </a:lstStyle>
          <a:p>
            <a:r>
              <a:rPr lang="de-DE" dirty="0"/>
              <a:t>Mastertitelformat bearbeiten</a:t>
            </a:r>
          </a:p>
        </p:txBody>
      </p:sp>
      <p:sp>
        <p:nvSpPr>
          <p:cNvPr id="12" name="Bildplatzhalter 11"/>
          <p:cNvSpPr>
            <a:spLocks noGrp="1"/>
          </p:cNvSpPr>
          <p:nvPr>
            <p:ph type="pic" sz="quarter" idx="16"/>
          </p:nvPr>
        </p:nvSpPr>
        <p:spPr>
          <a:xfrm>
            <a:off x="342900" y="1176867"/>
            <a:ext cx="6175773" cy="3124200"/>
          </a:xfrm>
          <a:prstGeom prst="rect">
            <a:avLst/>
          </a:prstGeom>
        </p:spPr>
        <p:txBody>
          <a:bodyPr rtlCol="0">
            <a:noAutofit/>
          </a:bodyPr>
          <a:lstStyle>
            <a:lvl1pPr>
              <a:defRPr>
                <a:solidFill>
                  <a:srgbClr val="262A31"/>
                </a:solidFill>
              </a:defRPr>
            </a:lvl1pPr>
          </a:lstStyle>
          <a:p>
            <a:pPr lvl="0"/>
            <a:r>
              <a:rPr lang="de-DE" noProof="0" dirty="0"/>
              <a:t>Bild auf Platzhalter ziehen oder durch Klicken auf Symbol hinzufügen</a:t>
            </a:r>
          </a:p>
        </p:txBody>
      </p:sp>
      <p:sp>
        <p:nvSpPr>
          <p:cNvPr id="14" name="Inhaltsplatzhalter 2"/>
          <p:cNvSpPr>
            <a:spLocks noGrp="1"/>
          </p:cNvSpPr>
          <p:nvPr>
            <p:ph idx="1"/>
          </p:nvPr>
        </p:nvSpPr>
        <p:spPr>
          <a:xfrm>
            <a:off x="342900" y="4368811"/>
            <a:ext cx="6172199" cy="330196"/>
          </a:xfrm>
          <a:prstGeom prst="rect">
            <a:avLst/>
          </a:prstGeom>
        </p:spPr>
        <p:txBody>
          <a:bodyPr>
            <a:normAutofit/>
          </a:bodyPr>
          <a:lstStyle>
            <a:lvl1pPr marL="0" indent="0">
              <a:buClr>
                <a:srgbClr val="D8413E"/>
              </a:buClr>
              <a:buFont typeface="Symbol" charset="2"/>
              <a:buNone/>
              <a:defRPr sz="1000">
                <a:solidFill>
                  <a:schemeClr val="tx1">
                    <a:lumMod val="50000"/>
                    <a:lumOff val="50000"/>
                  </a:schemeClr>
                </a:solidFill>
              </a:defRPr>
            </a:lvl1pPr>
            <a:lvl2pPr marL="628650" indent="-171450">
              <a:buClr>
                <a:srgbClr val="D8413E"/>
              </a:buClr>
              <a:buFont typeface="Symbol" charset="2"/>
              <a:buChar char="-"/>
              <a:defRPr sz="1200"/>
            </a:lvl2pPr>
            <a:lvl3pPr marL="1085850" indent="-171450">
              <a:buClr>
                <a:srgbClr val="D8413E"/>
              </a:buClr>
              <a:buFont typeface="Symbol" charset="2"/>
              <a:buChar char="-"/>
              <a:defRPr sz="1200"/>
            </a:lvl3pPr>
            <a:lvl4pPr marL="1543050" indent="-171450">
              <a:buClr>
                <a:srgbClr val="D8413E"/>
              </a:buClr>
              <a:buFont typeface="Symbol" charset="2"/>
              <a:buChar char="-"/>
              <a:defRPr sz="1200"/>
            </a:lvl4pPr>
            <a:lvl5pPr marL="2000250" indent="-171450">
              <a:buClr>
                <a:srgbClr val="D8413E"/>
              </a:buClr>
              <a:buFont typeface="Symbol" charset="2"/>
              <a:buChar char="-"/>
              <a:defRPr sz="1200"/>
            </a:lvl5pPr>
          </a:lstStyle>
          <a:p>
            <a:pPr lvl="0"/>
            <a:r>
              <a:rPr lang="de-DE" dirty="0"/>
              <a:t>Mastertextformat bearbeiten</a:t>
            </a:r>
          </a:p>
        </p:txBody>
      </p:sp>
      <p:sp>
        <p:nvSpPr>
          <p:cNvPr id="13" name="Foliennummernplatzhalter 5"/>
          <p:cNvSpPr>
            <a:spLocks noGrp="1"/>
          </p:cNvSpPr>
          <p:nvPr>
            <p:ph type="sldNum" sz="quarter" idx="4"/>
          </p:nvPr>
        </p:nvSpPr>
        <p:spPr>
          <a:xfrm>
            <a:off x="5866336" y="4882455"/>
            <a:ext cx="652336" cy="230832"/>
          </a:xfrm>
          <a:prstGeom prst="rect">
            <a:avLst/>
          </a:prstGeom>
        </p:spPr>
        <p:txBody>
          <a:bodyPr lIns="0" tIns="0" rIns="0" bIns="0" anchor="t" anchorCtr="0"/>
          <a:lstStyle>
            <a:lvl1pPr marL="0" marR="0" indent="0" algn="r" defTabSz="457200" rtl="0" eaLnBrk="1" fontAlgn="base" latinLnBrk="0" hangingPunct="1">
              <a:lnSpc>
                <a:spcPct val="100000"/>
              </a:lnSpc>
              <a:spcBef>
                <a:spcPct val="0"/>
              </a:spcBef>
              <a:spcAft>
                <a:spcPct val="0"/>
              </a:spcAft>
              <a:buClrTx/>
              <a:buSzTx/>
              <a:buFontTx/>
              <a:buNone/>
              <a:tabLst/>
              <a:defRPr/>
            </a:lvl1pPr>
          </a:lstStyle>
          <a:p>
            <a:pPr>
              <a:defRPr/>
            </a:pPr>
            <a:fld id="{2D1530C7-6208-40CD-B0EF-625AA81D0292}" type="slidenum">
              <a:rPr lang="de-DE" altLang="de-DE" sz="1000" smtClean="0">
                <a:solidFill>
                  <a:srgbClr val="D8413E"/>
                </a:solidFill>
                <a:latin typeface="Arial" panose="020B0604020202020204" pitchFamily="34" charset="0"/>
                <a:cs typeface="Arial" panose="020B0604020202020204" pitchFamily="34" charset="0"/>
              </a:rPr>
              <a:pPr>
                <a:defRPr/>
              </a:pPr>
              <a:t>‹Nr.›</a:t>
            </a:fld>
            <a:endParaRPr lang="de-DE" altLang="de-DE" sz="1000" dirty="0">
              <a:solidFill>
                <a:srgbClr val="D8413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7299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cxnSp>
        <p:nvCxnSpPr>
          <p:cNvPr id="10" name="Gerade Verbindung 9"/>
          <p:cNvCxnSpPr/>
          <p:nvPr userDrawn="1"/>
        </p:nvCxnSpPr>
        <p:spPr>
          <a:xfrm>
            <a:off x="0" y="155575"/>
            <a:ext cx="342900" cy="0"/>
          </a:xfrm>
          <a:prstGeom prst="line">
            <a:avLst/>
          </a:prstGeom>
          <a:ln w="3175" cmpd="sng">
            <a:solidFill>
              <a:srgbClr val="262A31"/>
            </a:solidFill>
          </a:ln>
          <a:effectLst/>
        </p:spPr>
        <p:style>
          <a:lnRef idx="2">
            <a:schemeClr val="accent1"/>
          </a:lnRef>
          <a:fillRef idx="0">
            <a:schemeClr val="accent1"/>
          </a:fillRef>
          <a:effectRef idx="1">
            <a:schemeClr val="accent1"/>
          </a:effectRef>
          <a:fontRef idx="minor">
            <a:schemeClr val="tx1"/>
          </a:fontRef>
        </p:style>
      </p:cxnSp>
      <p:sp>
        <p:nvSpPr>
          <p:cNvPr id="7" name="Titel 1"/>
          <p:cNvSpPr>
            <a:spLocks noGrp="1"/>
          </p:cNvSpPr>
          <p:nvPr>
            <p:ph type="title"/>
          </p:nvPr>
        </p:nvSpPr>
        <p:spPr>
          <a:xfrm>
            <a:off x="342900" y="304798"/>
            <a:ext cx="6172200" cy="758827"/>
          </a:xfrm>
          <a:prstGeom prst="rect">
            <a:avLst/>
          </a:prstGeom>
        </p:spPr>
        <p:txBody>
          <a:bodyPr anchor="b"/>
          <a:lstStyle>
            <a:lvl1pPr>
              <a:defRPr>
                <a:solidFill>
                  <a:schemeClr val="tx1"/>
                </a:solidFill>
              </a:defRPr>
            </a:lvl1pPr>
          </a:lstStyle>
          <a:p>
            <a:r>
              <a:rPr lang="de-DE" dirty="0"/>
              <a:t>Mastertitelformat bearbeiten</a:t>
            </a:r>
          </a:p>
        </p:txBody>
      </p:sp>
      <p:sp>
        <p:nvSpPr>
          <p:cNvPr id="9" name="Inhaltsplatzhalter 2"/>
          <p:cNvSpPr>
            <a:spLocks noGrp="1"/>
          </p:cNvSpPr>
          <p:nvPr>
            <p:ph idx="1"/>
          </p:nvPr>
        </p:nvSpPr>
        <p:spPr>
          <a:xfrm>
            <a:off x="342900" y="4368811"/>
            <a:ext cx="6172200" cy="330196"/>
          </a:xfrm>
          <a:prstGeom prst="rect">
            <a:avLst/>
          </a:prstGeom>
        </p:spPr>
        <p:txBody>
          <a:bodyPr>
            <a:noAutofit/>
          </a:bodyPr>
          <a:lstStyle>
            <a:lvl1pPr marL="0" indent="0">
              <a:buClr>
                <a:srgbClr val="D8413E"/>
              </a:buClr>
              <a:buFont typeface="Symbol" charset="2"/>
              <a:buNone/>
              <a:defRPr sz="1000">
                <a:solidFill>
                  <a:schemeClr val="tx1">
                    <a:lumMod val="50000"/>
                    <a:lumOff val="50000"/>
                  </a:schemeClr>
                </a:solidFill>
              </a:defRPr>
            </a:lvl1pPr>
            <a:lvl2pPr marL="628650" indent="-171450">
              <a:buClr>
                <a:srgbClr val="D8413E"/>
              </a:buClr>
              <a:buFont typeface="Symbol" charset="2"/>
              <a:buChar char="-"/>
              <a:defRPr sz="1200"/>
            </a:lvl2pPr>
            <a:lvl3pPr marL="1085850" indent="-171450">
              <a:buClr>
                <a:srgbClr val="D8413E"/>
              </a:buClr>
              <a:buFont typeface="Symbol" charset="2"/>
              <a:buChar char="-"/>
              <a:defRPr sz="1200"/>
            </a:lvl3pPr>
            <a:lvl4pPr marL="1543050" indent="-171450">
              <a:buClr>
                <a:srgbClr val="D8413E"/>
              </a:buClr>
              <a:buFont typeface="Symbol" charset="2"/>
              <a:buChar char="-"/>
              <a:defRPr sz="1200"/>
            </a:lvl4pPr>
            <a:lvl5pPr marL="2000250" indent="-171450">
              <a:buClr>
                <a:srgbClr val="D8413E"/>
              </a:buClr>
              <a:buFont typeface="Symbol" charset="2"/>
              <a:buChar char="-"/>
              <a:defRPr sz="1200"/>
            </a:lvl5pPr>
          </a:lstStyle>
          <a:p>
            <a:pPr lvl="0"/>
            <a:r>
              <a:rPr lang="de-DE" dirty="0"/>
              <a:t>Mastertextformat bearbeiten</a:t>
            </a:r>
          </a:p>
        </p:txBody>
      </p:sp>
      <p:sp>
        <p:nvSpPr>
          <p:cNvPr id="11" name="Tabellenplatzhalter 10"/>
          <p:cNvSpPr>
            <a:spLocks noGrp="1"/>
          </p:cNvSpPr>
          <p:nvPr>
            <p:ph type="tbl" sz="quarter" idx="16"/>
          </p:nvPr>
        </p:nvSpPr>
        <p:spPr>
          <a:xfrm>
            <a:off x="342901" y="1617133"/>
            <a:ext cx="6175772" cy="2692930"/>
          </a:xfrm>
          <a:prstGeom prst="rect">
            <a:avLst/>
          </a:prstGeom>
        </p:spPr>
        <p:txBody>
          <a:bodyPr>
            <a:noAutofit/>
          </a:bodyPr>
          <a:lstStyle/>
          <a:p>
            <a:pPr lvl="0"/>
            <a:endParaRPr lang="de-DE" noProof="0"/>
          </a:p>
        </p:txBody>
      </p:sp>
      <p:sp>
        <p:nvSpPr>
          <p:cNvPr id="12" name="Textplatzhalter 7"/>
          <p:cNvSpPr>
            <a:spLocks noGrp="1"/>
          </p:cNvSpPr>
          <p:nvPr>
            <p:ph type="body" sz="quarter" idx="13"/>
          </p:nvPr>
        </p:nvSpPr>
        <p:spPr>
          <a:xfrm>
            <a:off x="342900" y="1063626"/>
            <a:ext cx="6172200" cy="440055"/>
          </a:xfrm>
          <a:prstGeom prst="rect">
            <a:avLst/>
          </a:prstGeom>
        </p:spPr>
        <p:txBody>
          <a:bodyPr anchor="b">
            <a:noAutofit/>
          </a:bodyPr>
          <a:lstStyle>
            <a:lvl1pPr>
              <a:defRPr sz="1400" cap="all">
                <a:solidFill>
                  <a:schemeClr val="tx1"/>
                </a:solidFill>
              </a:defRPr>
            </a:lvl1pPr>
          </a:lstStyle>
          <a:p>
            <a:pPr lvl="0"/>
            <a:r>
              <a:rPr lang="de-DE" dirty="0"/>
              <a:t>Mastertextformat bearbeiten</a:t>
            </a:r>
          </a:p>
        </p:txBody>
      </p:sp>
      <p:sp>
        <p:nvSpPr>
          <p:cNvPr id="16" name="Foliennummernplatzhalter 5"/>
          <p:cNvSpPr>
            <a:spLocks noGrp="1"/>
          </p:cNvSpPr>
          <p:nvPr>
            <p:ph type="sldNum" sz="quarter" idx="4"/>
          </p:nvPr>
        </p:nvSpPr>
        <p:spPr>
          <a:xfrm>
            <a:off x="5866336" y="4882455"/>
            <a:ext cx="652336" cy="230832"/>
          </a:xfrm>
          <a:prstGeom prst="rect">
            <a:avLst/>
          </a:prstGeom>
        </p:spPr>
        <p:txBody>
          <a:bodyPr lIns="0" tIns="0" rIns="0" bIns="0" anchor="t" anchorCtr="0"/>
          <a:lstStyle>
            <a:lvl1pPr marL="0" marR="0" indent="0" algn="r" defTabSz="457200" rtl="0" eaLnBrk="1" fontAlgn="base" latinLnBrk="0" hangingPunct="1">
              <a:lnSpc>
                <a:spcPct val="100000"/>
              </a:lnSpc>
              <a:spcBef>
                <a:spcPct val="0"/>
              </a:spcBef>
              <a:spcAft>
                <a:spcPct val="0"/>
              </a:spcAft>
              <a:buClrTx/>
              <a:buSzTx/>
              <a:buFontTx/>
              <a:buNone/>
              <a:tabLst/>
              <a:defRPr/>
            </a:lvl1pPr>
          </a:lstStyle>
          <a:p>
            <a:pPr>
              <a:defRPr/>
            </a:pPr>
            <a:fld id="{689F7671-485B-4C97-8638-ED2262858828}" type="slidenum">
              <a:rPr lang="de-DE" altLang="de-DE" sz="1000" smtClean="0">
                <a:solidFill>
                  <a:srgbClr val="D8413E"/>
                </a:solidFill>
                <a:latin typeface="Arial" panose="020B0604020202020204" pitchFamily="34" charset="0"/>
                <a:cs typeface="Arial" panose="020B0604020202020204" pitchFamily="34" charset="0"/>
              </a:rPr>
              <a:pPr>
                <a:defRPr/>
              </a:pPr>
              <a:t>‹Nr.›</a:t>
            </a:fld>
            <a:endParaRPr lang="de-DE" altLang="de-DE" sz="1000" dirty="0">
              <a:solidFill>
                <a:srgbClr val="D8413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41291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42900" y="206375"/>
            <a:ext cx="6172200" cy="857250"/>
          </a:xfrm>
          <a:prstGeom prst="rect">
            <a:avLst/>
          </a:prstGeom>
        </p:spPr>
        <p:txBody>
          <a:bodyPr vert="horz" lIns="91440" tIns="45720" rIns="91440" bIns="45720" rtlCol="0" anchor="ctr">
            <a:noAutofit/>
          </a:bodyPr>
          <a:lstStyle/>
          <a:p>
            <a:r>
              <a:rPr lang="de-DE" dirty="0"/>
              <a:t>Mastertitelformat bearbeiten</a:t>
            </a:r>
          </a:p>
        </p:txBody>
      </p:sp>
      <p:sp>
        <p:nvSpPr>
          <p:cNvPr id="1027" name="Textplatzhalter 2"/>
          <p:cNvSpPr>
            <a:spLocks noGrp="1"/>
          </p:cNvSpPr>
          <p:nvPr>
            <p:ph type="body" idx="1"/>
          </p:nvPr>
        </p:nvSpPr>
        <p:spPr bwMode="auto">
          <a:xfrm>
            <a:off x="342900" y="1063625"/>
            <a:ext cx="6172200"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a:t>SUBHEADLINE</a:t>
            </a:r>
          </a:p>
        </p:txBody>
      </p:sp>
    </p:spTree>
  </p:cSld>
  <p:clrMap bg1="lt1" tx1="dk1" bg2="lt2" tx2="dk2" accent1="accent1" accent2="accent2" accent3="accent3" accent4="accent4" accent5="accent5" accent6="accent6" hlink="hlink" folHlink="folHlink"/>
  <p:sldLayoutIdLst>
    <p:sldLayoutId id="2147483867" r:id="rId1"/>
    <p:sldLayoutId id="2147483892" r:id="rId2"/>
    <p:sldLayoutId id="2147483870" r:id="rId3"/>
    <p:sldLayoutId id="2147483877" r:id="rId4"/>
    <p:sldLayoutId id="2147483879" r:id="rId5"/>
  </p:sldLayoutIdLst>
  <p:hf hdr="0"/>
  <p:txStyles>
    <p:titleStyle>
      <a:lvl1pPr algn="l" defTabSz="457200" rtl="0" eaLnBrk="1" fontAlgn="base" hangingPunct="1">
        <a:spcBef>
          <a:spcPct val="0"/>
        </a:spcBef>
        <a:spcAft>
          <a:spcPct val="0"/>
        </a:spcAft>
        <a:defRPr sz="2000" b="1" kern="1200" cap="all">
          <a:solidFill>
            <a:srgbClr val="262A31"/>
          </a:solidFill>
          <a:latin typeface="Arial"/>
          <a:ea typeface="MS PGothic" panose="020B0600070205080204" pitchFamily="34" charset="-128"/>
          <a:cs typeface="Arial"/>
        </a:defRPr>
      </a:lvl1pPr>
      <a:lvl2pPr algn="l" defTabSz="457200" rtl="0" eaLnBrk="1" fontAlgn="base" hangingPunct="1">
        <a:spcBef>
          <a:spcPct val="0"/>
        </a:spcBef>
        <a:spcAft>
          <a:spcPct val="0"/>
        </a:spcAft>
        <a:defRPr sz="2000" b="1">
          <a:solidFill>
            <a:srgbClr val="262A31"/>
          </a:solidFill>
          <a:latin typeface="Arial" charset="0"/>
          <a:ea typeface="MS PGothic" panose="020B0600070205080204" pitchFamily="34" charset="-128"/>
          <a:cs typeface="Arial" panose="020B0604020202020204" pitchFamily="34" charset="0"/>
        </a:defRPr>
      </a:lvl2pPr>
      <a:lvl3pPr algn="l" defTabSz="457200" rtl="0" eaLnBrk="1" fontAlgn="base" hangingPunct="1">
        <a:spcBef>
          <a:spcPct val="0"/>
        </a:spcBef>
        <a:spcAft>
          <a:spcPct val="0"/>
        </a:spcAft>
        <a:defRPr sz="2000" b="1">
          <a:solidFill>
            <a:srgbClr val="262A31"/>
          </a:solidFill>
          <a:latin typeface="Arial" charset="0"/>
          <a:ea typeface="MS PGothic" panose="020B0600070205080204" pitchFamily="34" charset="-128"/>
          <a:cs typeface="Arial" panose="020B0604020202020204" pitchFamily="34" charset="0"/>
        </a:defRPr>
      </a:lvl3pPr>
      <a:lvl4pPr algn="l" defTabSz="457200" rtl="0" eaLnBrk="1" fontAlgn="base" hangingPunct="1">
        <a:spcBef>
          <a:spcPct val="0"/>
        </a:spcBef>
        <a:spcAft>
          <a:spcPct val="0"/>
        </a:spcAft>
        <a:defRPr sz="2000" b="1">
          <a:solidFill>
            <a:srgbClr val="262A31"/>
          </a:solidFill>
          <a:latin typeface="Arial" charset="0"/>
          <a:ea typeface="MS PGothic" panose="020B0600070205080204" pitchFamily="34" charset="-128"/>
          <a:cs typeface="Arial" panose="020B0604020202020204" pitchFamily="34" charset="0"/>
        </a:defRPr>
      </a:lvl4pPr>
      <a:lvl5pPr algn="l" defTabSz="457200" rtl="0" eaLnBrk="1" fontAlgn="base" hangingPunct="1">
        <a:spcBef>
          <a:spcPct val="0"/>
        </a:spcBef>
        <a:spcAft>
          <a:spcPct val="0"/>
        </a:spcAft>
        <a:defRPr sz="2000" b="1">
          <a:solidFill>
            <a:srgbClr val="262A31"/>
          </a:solidFill>
          <a:latin typeface="Arial" charset="0"/>
          <a:ea typeface="MS PGothic" panose="020B0600070205080204" pitchFamily="34" charset="-128"/>
          <a:cs typeface="Arial" panose="020B0604020202020204" pitchFamily="34" charset="0"/>
        </a:defRPr>
      </a:lvl5pPr>
      <a:lvl6pPr marL="457200" algn="l" defTabSz="457200" rtl="0" eaLnBrk="1" fontAlgn="base" hangingPunct="1">
        <a:spcBef>
          <a:spcPct val="0"/>
        </a:spcBef>
        <a:spcAft>
          <a:spcPct val="0"/>
        </a:spcAft>
        <a:defRPr sz="2000">
          <a:solidFill>
            <a:schemeClr val="tx1"/>
          </a:solidFill>
          <a:latin typeface="Futura" charset="0"/>
          <a:ea typeface="ＭＳ Ｐゴシック" charset="0"/>
        </a:defRPr>
      </a:lvl6pPr>
      <a:lvl7pPr marL="914400" algn="l" defTabSz="457200" rtl="0" eaLnBrk="1" fontAlgn="base" hangingPunct="1">
        <a:spcBef>
          <a:spcPct val="0"/>
        </a:spcBef>
        <a:spcAft>
          <a:spcPct val="0"/>
        </a:spcAft>
        <a:defRPr sz="2000">
          <a:solidFill>
            <a:schemeClr val="tx1"/>
          </a:solidFill>
          <a:latin typeface="Futura" charset="0"/>
          <a:ea typeface="ＭＳ Ｐゴシック" charset="0"/>
        </a:defRPr>
      </a:lvl7pPr>
      <a:lvl8pPr marL="1371600" algn="l" defTabSz="457200" rtl="0" eaLnBrk="1" fontAlgn="base" hangingPunct="1">
        <a:spcBef>
          <a:spcPct val="0"/>
        </a:spcBef>
        <a:spcAft>
          <a:spcPct val="0"/>
        </a:spcAft>
        <a:defRPr sz="2000">
          <a:solidFill>
            <a:schemeClr val="tx1"/>
          </a:solidFill>
          <a:latin typeface="Futura" charset="0"/>
          <a:ea typeface="ＭＳ Ｐゴシック" charset="0"/>
        </a:defRPr>
      </a:lvl8pPr>
      <a:lvl9pPr marL="1828800" algn="l" defTabSz="457200" rtl="0" eaLnBrk="1" fontAlgn="base" hangingPunct="1">
        <a:spcBef>
          <a:spcPct val="0"/>
        </a:spcBef>
        <a:spcAft>
          <a:spcPct val="0"/>
        </a:spcAft>
        <a:defRPr sz="2000">
          <a:solidFill>
            <a:schemeClr val="tx1"/>
          </a:solidFill>
          <a:latin typeface="Futura" charset="0"/>
          <a:ea typeface="ＭＳ Ｐゴシック" charset="0"/>
        </a:defRPr>
      </a:lvl9pPr>
    </p:titleStyle>
    <p:bodyStyle>
      <a:lvl1pPr marL="342900" indent="-342900" algn="l" defTabSz="457200" rtl="0" eaLnBrk="1" fontAlgn="base" hangingPunct="1">
        <a:spcBef>
          <a:spcPct val="20000"/>
        </a:spcBef>
        <a:spcAft>
          <a:spcPct val="0"/>
        </a:spcAft>
        <a:buFont typeface="Symbol" panose="05050102010706020507" pitchFamily="18" charset="2"/>
        <a:defRPr sz="1200" kern="1200">
          <a:solidFill>
            <a:srgbClr val="262A31"/>
          </a:solidFill>
          <a:latin typeface="Arial"/>
          <a:ea typeface="MS PGothic" panose="020B0600070205080204" pitchFamily="34" charset="-128"/>
          <a:cs typeface="Arial"/>
        </a:defRPr>
      </a:lvl1pPr>
      <a:lvl2pPr marL="457200" algn="l" defTabSz="457200" rtl="0" eaLnBrk="1" fontAlgn="base" hangingPunct="1">
        <a:spcBef>
          <a:spcPct val="20000"/>
        </a:spcBef>
        <a:spcAft>
          <a:spcPct val="0"/>
        </a:spcAft>
        <a:buFont typeface="Arial" panose="020B0604020202020204" pitchFamily="34" charset="0"/>
        <a:defRPr kern="1200">
          <a:solidFill>
            <a:schemeClr val="tx1"/>
          </a:solidFill>
          <a:latin typeface="Arial"/>
          <a:ea typeface="MS PGothic" panose="020B0600070205080204" pitchFamily="34" charset="-128"/>
          <a:cs typeface="Arial"/>
        </a:defRPr>
      </a:lvl2pPr>
      <a:lvl3pPr marL="914400" algn="l" defTabSz="457200" rtl="0" eaLnBrk="1" fontAlgn="base" hangingPunct="1">
        <a:spcBef>
          <a:spcPct val="20000"/>
        </a:spcBef>
        <a:spcAft>
          <a:spcPct val="0"/>
        </a:spcAft>
        <a:buFont typeface="Arial" panose="020B0604020202020204" pitchFamily="34" charset="0"/>
        <a:defRPr sz="1200" kern="1200">
          <a:solidFill>
            <a:schemeClr val="tx1"/>
          </a:solidFill>
          <a:latin typeface="Arial"/>
          <a:ea typeface="MS PGothic" panose="020B0600070205080204" pitchFamily="34" charset="-128"/>
          <a:cs typeface="Arial"/>
        </a:defRPr>
      </a:lvl3pPr>
      <a:lvl4pPr marL="1371600" algn="l" defTabSz="457200" rtl="0" eaLnBrk="1" fontAlgn="base" hangingPunct="1">
        <a:spcBef>
          <a:spcPct val="20000"/>
        </a:spcBef>
        <a:spcAft>
          <a:spcPct val="0"/>
        </a:spcAft>
        <a:buFont typeface="Arial" panose="020B0604020202020204" pitchFamily="34" charset="0"/>
        <a:defRPr sz="1200" kern="1200">
          <a:solidFill>
            <a:schemeClr val="tx1"/>
          </a:solidFill>
          <a:latin typeface="Arial"/>
          <a:ea typeface="MS PGothic" panose="020B0600070205080204" pitchFamily="34" charset="-128"/>
          <a:cs typeface="Arial"/>
        </a:defRPr>
      </a:lvl4pPr>
      <a:lvl5pPr marL="1828800" algn="l" defTabSz="457200" rtl="0" eaLnBrk="1" fontAlgn="base" hangingPunct="1">
        <a:spcBef>
          <a:spcPct val="20000"/>
        </a:spcBef>
        <a:spcAft>
          <a:spcPct val="0"/>
        </a:spcAft>
        <a:buFont typeface="Arial" panose="020B0604020202020204" pitchFamily="34" charset="0"/>
        <a:defRPr sz="1200" kern="1200">
          <a:solidFill>
            <a:schemeClr val="tx1"/>
          </a:solidFill>
          <a:latin typeface="Arial"/>
          <a:ea typeface="MS PGothic" panose="020B0600070205080204"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cxnSp>
        <p:nvCxnSpPr>
          <p:cNvPr id="20" name="Gerade Verbindung 9"/>
          <p:cNvCxnSpPr/>
          <p:nvPr userDrawn="1"/>
        </p:nvCxnSpPr>
        <p:spPr>
          <a:xfrm>
            <a:off x="0" y="155575"/>
            <a:ext cx="333375" cy="0"/>
          </a:xfrm>
          <a:prstGeom prst="line">
            <a:avLst/>
          </a:prstGeom>
          <a:ln w="3175" cmpd="sng">
            <a:solidFill>
              <a:srgbClr val="262A31"/>
            </a:solidFill>
          </a:ln>
          <a:effectLst/>
        </p:spPr>
        <p:style>
          <a:lnRef idx="2">
            <a:schemeClr val="accent1"/>
          </a:lnRef>
          <a:fillRef idx="0">
            <a:schemeClr val="accent1"/>
          </a:fillRef>
          <a:effectRef idx="1">
            <a:schemeClr val="accent1"/>
          </a:effectRef>
          <a:fontRef idx="minor">
            <a:schemeClr val="tx1"/>
          </a:fontRef>
        </p:style>
      </p:cxnSp>
      <p:pic>
        <p:nvPicPr>
          <p:cNvPr id="21" name="Grafik 20"/>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28420" y="4769366"/>
            <a:ext cx="547323" cy="324000"/>
          </a:xfrm>
          <a:prstGeom prst="rect">
            <a:avLst/>
          </a:prstGeom>
        </p:spPr>
      </p:pic>
      <p:sp>
        <p:nvSpPr>
          <p:cNvPr id="22" name="Textfeld 21"/>
          <p:cNvSpPr txBox="1"/>
          <p:nvPr userDrawn="1"/>
        </p:nvSpPr>
        <p:spPr>
          <a:xfrm>
            <a:off x="333375" y="22671"/>
            <a:ext cx="5243178" cy="276999"/>
          </a:xfrm>
          <a:prstGeom prst="rect">
            <a:avLst/>
          </a:prstGeom>
          <a:noFill/>
        </p:spPr>
        <p:txBody>
          <a:bodyPr wrap="square" rtlCol="0">
            <a:spAutoFit/>
          </a:bodyPr>
          <a:lstStyle/>
          <a:p>
            <a:r>
              <a:rPr lang="de-DE" sz="1200" b="1" dirty="0">
                <a:latin typeface="Arial" panose="020B0604020202020204" pitchFamily="34" charset="0"/>
                <a:cs typeface="Arial" panose="020B0604020202020204" pitchFamily="34" charset="0"/>
              </a:rPr>
              <a:t>A </a:t>
            </a:r>
            <a:r>
              <a:rPr lang="de-DE" sz="1200" b="1" dirty="0" err="1">
                <a:latin typeface="Arial" panose="020B0604020202020204" pitchFamily="34" charset="0"/>
                <a:cs typeface="Arial" panose="020B0604020202020204" pitchFamily="34" charset="0"/>
              </a:rPr>
              <a:t>commentary</a:t>
            </a:r>
            <a:r>
              <a:rPr lang="de-DE" sz="1200" b="1" dirty="0">
                <a:latin typeface="Arial" panose="020B0604020202020204" pitchFamily="34" charset="0"/>
                <a:cs typeface="Arial" panose="020B0604020202020204" pitchFamily="34" charset="0"/>
              </a:rPr>
              <a:t> on Cui and Herrmann (2023) </a:t>
            </a:r>
            <a:r>
              <a:rPr lang="de-DE" sz="1200" b="1" dirty="0" err="1">
                <a:latin typeface="Arial" panose="020B0604020202020204" pitchFamily="34" charset="0"/>
                <a:cs typeface="Arial" panose="020B0604020202020204" pitchFamily="34" charset="0"/>
              </a:rPr>
              <a:t>JoN</a:t>
            </a:r>
            <a:endParaRPr lang="de-DE" sz="1200" b="1" dirty="0">
              <a:latin typeface="Arial" panose="020B0604020202020204" pitchFamily="34" charset="0"/>
              <a:cs typeface="Arial" panose="020B0604020202020204" pitchFamily="34" charset="0"/>
            </a:endParaRPr>
          </a:p>
        </p:txBody>
      </p:sp>
      <p:cxnSp>
        <p:nvCxnSpPr>
          <p:cNvPr id="23" name="Gerade Verbindung 10"/>
          <p:cNvCxnSpPr/>
          <p:nvPr userDrawn="1"/>
        </p:nvCxnSpPr>
        <p:spPr>
          <a:xfrm>
            <a:off x="328420" y="4713670"/>
            <a:ext cx="6207608" cy="0"/>
          </a:xfrm>
          <a:prstGeom prst="line">
            <a:avLst/>
          </a:prstGeom>
          <a:ln w="3175" cmpd="sng">
            <a:solidFill>
              <a:srgbClr val="D8413E"/>
            </a:solidFill>
          </a:ln>
          <a:effectLst/>
        </p:spPr>
        <p:style>
          <a:lnRef idx="2">
            <a:schemeClr val="accent1"/>
          </a:lnRef>
          <a:fillRef idx="0">
            <a:schemeClr val="accent1"/>
          </a:fillRef>
          <a:effectRef idx="1">
            <a:schemeClr val="accent1"/>
          </a:effectRef>
          <a:fontRef idx="minor">
            <a:schemeClr val="tx1"/>
          </a:fontRef>
        </p:style>
      </p:cxnSp>
      <p:sp>
        <p:nvSpPr>
          <p:cNvPr id="24" name="Textfeld 23"/>
          <p:cNvSpPr txBox="1"/>
          <p:nvPr userDrawn="1"/>
        </p:nvSpPr>
        <p:spPr>
          <a:xfrm>
            <a:off x="1942305" y="4840922"/>
            <a:ext cx="2973390" cy="230832"/>
          </a:xfrm>
          <a:prstGeom prst="rect">
            <a:avLst/>
          </a:prstGeom>
          <a:noFill/>
        </p:spPr>
        <p:txBody>
          <a:bodyPr wrap="square" rtlCol="0">
            <a:spAutoFit/>
          </a:bodyPr>
          <a:lstStyle/>
          <a:p>
            <a:pPr algn="ctr"/>
            <a:r>
              <a:rPr lang="de-DE" sz="900" baseline="0" dirty="0">
                <a:solidFill>
                  <a:schemeClr val="accent4"/>
                </a:solidFill>
                <a:latin typeface="Arial" panose="020B0604020202020204" pitchFamily="34" charset="0"/>
                <a:cs typeface="Arial" panose="020B0604020202020204" pitchFamily="34" charset="0"/>
              </a:rPr>
              <a:t>06 Sept 2023 | </a:t>
            </a:r>
            <a:r>
              <a:rPr lang="de-DE" sz="900" dirty="0">
                <a:solidFill>
                  <a:schemeClr val="accent4"/>
                </a:solidFill>
                <a:latin typeface="Arial" panose="020B0604020202020204" pitchFamily="34" charset="0"/>
                <a:cs typeface="Arial" panose="020B0604020202020204" pitchFamily="34" charset="0"/>
              </a:rPr>
              <a:t>Andreas Widmann</a:t>
            </a:r>
          </a:p>
        </p:txBody>
      </p:sp>
    </p:spTree>
    <p:extLst>
      <p:ext uri="{BB962C8B-B14F-4D97-AF65-F5344CB8AC3E}">
        <p14:creationId xmlns:p14="http://schemas.microsoft.com/office/powerpoint/2010/main" val="2132825424"/>
      </p:ext>
    </p:extLst>
  </p:cSld>
  <p:clrMap bg1="lt1" tx1="dk1" bg2="lt2" tx2="dk2" accent1="accent1" accent2="accent2" accent3="accent3" accent4="accent4" accent5="accent5" accent6="accent6" hlink="hlink" folHlink="folHlink"/>
  <p:sldLayoutIdLst>
    <p:sldLayoutId id="2147483884" r:id="rId1"/>
    <p:sldLayoutId id="2147483893" r:id="rId2"/>
    <p:sldLayoutId id="2147483885" r:id="rId3"/>
    <p:sldLayoutId id="2147483886" r:id="rId4"/>
    <p:sldLayoutId id="2147483887" r:id="rId5"/>
    <p:sldLayoutId id="2147483888" r:id="rId6"/>
    <p:sldLayoutId id="2147483890" r:id="rId7"/>
  </p:sldLayoutIdLst>
  <p:hf hdr="0"/>
  <p:txStyles>
    <p:titleStyle>
      <a:lvl1pPr algn="l" defTabSz="457200" rtl="0" eaLnBrk="0" fontAlgn="base" hangingPunct="0">
        <a:spcBef>
          <a:spcPct val="0"/>
        </a:spcBef>
        <a:spcAft>
          <a:spcPct val="0"/>
        </a:spcAft>
        <a:defRPr sz="2000" b="1" kern="1200" cap="all">
          <a:solidFill>
            <a:srgbClr val="262A31"/>
          </a:solidFill>
          <a:latin typeface="Arial"/>
          <a:ea typeface="MS PGothic" panose="020B0600070205080204" pitchFamily="34" charset="-128"/>
          <a:cs typeface="Arial"/>
        </a:defRPr>
      </a:lvl1pPr>
      <a:lvl2pPr algn="l" defTabSz="457200" rtl="0" eaLnBrk="0" fontAlgn="base" hangingPunct="0">
        <a:spcBef>
          <a:spcPct val="0"/>
        </a:spcBef>
        <a:spcAft>
          <a:spcPct val="0"/>
        </a:spcAft>
        <a:defRPr sz="2000" b="1">
          <a:solidFill>
            <a:srgbClr val="262A31"/>
          </a:solidFill>
          <a:latin typeface="Arial" charset="0"/>
          <a:ea typeface="MS PGothic" panose="020B0600070205080204" pitchFamily="34" charset="-128"/>
          <a:cs typeface="Arial" panose="020B0604020202020204" pitchFamily="34" charset="0"/>
        </a:defRPr>
      </a:lvl2pPr>
      <a:lvl3pPr algn="l" defTabSz="457200" rtl="0" eaLnBrk="0" fontAlgn="base" hangingPunct="0">
        <a:spcBef>
          <a:spcPct val="0"/>
        </a:spcBef>
        <a:spcAft>
          <a:spcPct val="0"/>
        </a:spcAft>
        <a:defRPr sz="2000" b="1">
          <a:solidFill>
            <a:srgbClr val="262A31"/>
          </a:solidFill>
          <a:latin typeface="Arial" charset="0"/>
          <a:ea typeface="MS PGothic" panose="020B0600070205080204" pitchFamily="34" charset="-128"/>
          <a:cs typeface="Arial" panose="020B0604020202020204" pitchFamily="34" charset="0"/>
        </a:defRPr>
      </a:lvl3pPr>
      <a:lvl4pPr algn="l" defTabSz="457200" rtl="0" eaLnBrk="0" fontAlgn="base" hangingPunct="0">
        <a:spcBef>
          <a:spcPct val="0"/>
        </a:spcBef>
        <a:spcAft>
          <a:spcPct val="0"/>
        </a:spcAft>
        <a:defRPr sz="2000" b="1">
          <a:solidFill>
            <a:srgbClr val="262A31"/>
          </a:solidFill>
          <a:latin typeface="Arial" charset="0"/>
          <a:ea typeface="MS PGothic" panose="020B0600070205080204" pitchFamily="34" charset="-128"/>
          <a:cs typeface="Arial" panose="020B0604020202020204" pitchFamily="34" charset="0"/>
        </a:defRPr>
      </a:lvl4pPr>
      <a:lvl5pPr algn="l" defTabSz="457200" rtl="0" eaLnBrk="0" fontAlgn="base" hangingPunct="0">
        <a:spcBef>
          <a:spcPct val="0"/>
        </a:spcBef>
        <a:spcAft>
          <a:spcPct val="0"/>
        </a:spcAft>
        <a:defRPr sz="2000" b="1">
          <a:solidFill>
            <a:srgbClr val="262A31"/>
          </a:solidFill>
          <a:latin typeface="Arial" charset="0"/>
          <a:ea typeface="MS PGothic" panose="020B0600070205080204" pitchFamily="34" charset="-128"/>
          <a:cs typeface="Arial" panose="020B0604020202020204" pitchFamily="34" charset="0"/>
        </a:defRPr>
      </a:lvl5pPr>
      <a:lvl6pPr marL="457200" algn="l" defTabSz="457200" rtl="0" eaLnBrk="1" fontAlgn="base" hangingPunct="1">
        <a:spcBef>
          <a:spcPct val="0"/>
        </a:spcBef>
        <a:spcAft>
          <a:spcPct val="0"/>
        </a:spcAft>
        <a:defRPr sz="2000">
          <a:solidFill>
            <a:schemeClr val="tx1"/>
          </a:solidFill>
          <a:latin typeface="Futura" charset="0"/>
          <a:ea typeface="ＭＳ Ｐゴシック" charset="0"/>
        </a:defRPr>
      </a:lvl6pPr>
      <a:lvl7pPr marL="914400" algn="l" defTabSz="457200" rtl="0" eaLnBrk="1" fontAlgn="base" hangingPunct="1">
        <a:spcBef>
          <a:spcPct val="0"/>
        </a:spcBef>
        <a:spcAft>
          <a:spcPct val="0"/>
        </a:spcAft>
        <a:defRPr sz="2000">
          <a:solidFill>
            <a:schemeClr val="tx1"/>
          </a:solidFill>
          <a:latin typeface="Futura" charset="0"/>
          <a:ea typeface="ＭＳ Ｐゴシック" charset="0"/>
        </a:defRPr>
      </a:lvl7pPr>
      <a:lvl8pPr marL="1371600" algn="l" defTabSz="457200" rtl="0" eaLnBrk="1" fontAlgn="base" hangingPunct="1">
        <a:spcBef>
          <a:spcPct val="0"/>
        </a:spcBef>
        <a:spcAft>
          <a:spcPct val="0"/>
        </a:spcAft>
        <a:defRPr sz="2000">
          <a:solidFill>
            <a:schemeClr val="tx1"/>
          </a:solidFill>
          <a:latin typeface="Futura" charset="0"/>
          <a:ea typeface="ＭＳ Ｐゴシック" charset="0"/>
        </a:defRPr>
      </a:lvl8pPr>
      <a:lvl9pPr marL="1828800" algn="l" defTabSz="457200" rtl="0" eaLnBrk="1" fontAlgn="base" hangingPunct="1">
        <a:spcBef>
          <a:spcPct val="0"/>
        </a:spcBef>
        <a:spcAft>
          <a:spcPct val="0"/>
        </a:spcAft>
        <a:defRPr sz="2000">
          <a:solidFill>
            <a:schemeClr val="tx1"/>
          </a:solidFill>
          <a:latin typeface="Futura" charset="0"/>
          <a:ea typeface="ＭＳ Ｐゴシック" charset="0"/>
        </a:defRPr>
      </a:lvl9pPr>
    </p:titleStyle>
    <p:bodyStyle>
      <a:lvl1pPr marL="342900" indent="-342900" algn="l" defTabSz="457200" rtl="0" eaLnBrk="0" fontAlgn="base" hangingPunct="0">
        <a:spcBef>
          <a:spcPct val="20000"/>
        </a:spcBef>
        <a:spcAft>
          <a:spcPct val="0"/>
        </a:spcAft>
        <a:buFont typeface="Symbol" panose="05050102010706020507" pitchFamily="18" charset="2"/>
        <a:defRPr sz="1200" kern="1200">
          <a:solidFill>
            <a:srgbClr val="262A31"/>
          </a:solidFill>
          <a:latin typeface="Arial"/>
          <a:ea typeface="MS PGothic" panose="020B0600070205080204" pitchFamily="34" charset="-128"/>
          <a:cs typeface="Arial"/>
        </a:defRPr>
      </a:lvl1pPr>
      <a:lvl2pPr marL="457200" algn="l" defTabSz="457200" rtl="0" eaLnBrk="0" fontAlgn="base" hangingPunct="0">
        <a:spcBef>
          <a:spcPct val="20000"/>
        </a:spcBef>
        <a:spcAft>
          <a:spcPct val="0"/>
        </a:spcAft>
        <a:buFont typeface="Arial" panose="020B0604020202020204" pitchFamily="34" charset="0"/>
        <a:defRPr kern="1200">
          <a:solidFill>
            <a:schemeClr val="tx1"/>
          </a:solidFill>
          <a:latin typeface="Arial"/>
          <a:ea typeface="MS PGothic" panose="020B0600070205080204" pitchFamily="34" charset="-128"/>
          <a:cs typeface="Arial"/>
        </a:defRPr>
      </a:lvl2pPr>
      <a:lvl3pPr marL="914400" algn="l" defTabSz="457200" rtl="0" eaLnBrk="0" fontAlgn="base" hangingPunct="0">
        <a:spcBef>
          <a:spcPct val="20000"/>
        </a:spcBef>
        <a:spcAft>
          <a:spcPct val="0"/>
        </a:spcAft>
        <a:buFont typeface="Arial" panose="020B0604020202020204" pitchFamily="34" charset="0"/>
        <a:defRPr sz="1200" kern="1200">
          <a:solidFill>
            <a:schemeClr val="tx1"/>
          </a:solidFill>
          <a:latin typeface="Arial"/>
          <a:ea typeface="MS PGothic" panose="020B0600070205080204" pitchFamily="34" charset="-128"/>
          <a:cs typeface="Arial"/>
        </a:defRPr>
      </a:lvl3pPr>
      <a:lvl4pPr marL="1371600" algn="l" defTabSz="457200" rtl="0" eaLnBrk="0" fontAlgn="base" hangingPunct="0">
        <a:spcBef>
          <a:spcPct val="20000"/>
        </a:spcBef>
        <a:spcAft>
          <a:spcPct val="0"/>
        </a:spcAft>
        <a:buFont typeface="Arial" panose="020B0604020202020204" pitchFamily="34" charset="0"/>
        <a:defRPr sz="1200" kern="1200">
          <a:solidFill>
            <a:schemeClr val="tx1"/>
          </a:solidFill>
          <a:latin typeface="Arial"/>
          <a:ea typeface="MS PGothic" panose="020B0600070205080204" pitchFamily="34" charset="-128"/>
          <a:cs typeface="Arial"/>
        </a:defRPr>
      </a:lvl4pPr>
      <a:lvl5pPr marL="1828800" algn="l" defTabSz="457200" rtl="0" eaLnBrk="0" fontAlgn="base" hangingPunct="0">
        <a:spcBef>
          <a:spcPct val="20000"/>
        </a:spcBef>
        <a:spcAft>
          <a:spcPct val="0"/>
        </a:spcAft>
        <a:buFont typeface="Arial" panose="020B0604020202020204" pitchFamily="34" charset="0"/>
        <a:defRPr sz="1200" kern="1200">
          <a:solidFill>
            <a:schemeClr val="tx1"/>
          </a:solidFill>
          <a:latin typeface="Arial"/>
          <a:ea typeface="MS PGothic" panose="020B0600070205080204"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2" userDrawn="1">
          <p15:clr>
            <a:srgbClr val="F26B43"/>
          </p15:clr>
        </p15:guide>
        <p15:guide id="2" pos="21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cxnSp>
        <p:nvCxnSpPr>
          <p:cNvPr id="20" name="Gerade Verbindung 9"/>
          <p:cNvCxnSpPr/>
          <p:nvPr userDrawn="1"/>
        </p:nvCxnSpPr>
        <p:spPr>
          <a:xfrm>
            <a:off x="0" y="155575"/>
            <a:ext cx="333375" cy="0"/>
          </a:xfrm>
          <a:prstGeom prst="line">
            <a:avLst/>
          </a:prstGeom>
          <a:ln w="3175" cmpd="sng">
            <a:solidFill>
              <a:srgbClr val="262A31"/>
            </a:solidFill>
          </a:ln>
          <a:effectLst/>
        </p:spPr>
        <p:style>
          <a:lnRef idx="2">
            <a:schemeClr val="accent1"/>
          </a:lnRef>
          <a:fillRef idx="0">
            <a:schemeClr val="accent1"/>
          </a:fillRef>
          <a:effectRef idx="1">
            <a:schemeClr val="accent1"/>
          </a:effectRef>
          <a:fontRef idx="minor">
            <a:schemeClr val="tx1"/>
          </a:fontRef>
        </p:style>
      </p:cxnSp>
      <p:sp>
        <p:nvSpPr>
          <p:cNvPr id="22" name="Textfeld 21"/>
          <p:cNvSpPr txBox="1"/>
          <p:nvPr userDrawn="1"/>
        </p:nvSpPr>
        <p:spPr>
          <a:xfrm>
            <a:off x="333375" y="22671"/>
            <a:ext cx="5243178" cy="276999"/>
          </a:xfrm>
          <a:prstGeom prst="rect">
            <a:avLst/>
          </a:prstGeom>
          <a:noFill/>
        </p:spPr>
        <p:txBody>
          <a:bodyPr wrap="square" rtlCol="0">
            <a:spAutoFit/>
          </a:bodyPr>
          <a:lstStyle/>
          <a:p>
            <a:r>
              <a:rPr lang="de-DE" sz="1200" b="1" dirty="0">
                <a:latin typeface="Arial" panose="020B0604020202020204" pitchFamily="34" charset="0"/>
                <a:cs typeface="Arial" panose="020B0604020202020204" pitchFamily="34" charset="0"/>
              </a:rPr>
              <a:t>Sub-optimal</a:t>
            </a:r>
            <a:endParaRPr lang="de-DE"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6832020"/>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Lst>
  <p:hf hdr="0"/>
  <p:txStyles>
    <p:titleStyle>
      <a:lvl1pPr algn="l" defTabSz="457200" rtl="0" eaLnBrk="0" fontAlgn="base" hangingPunct="0">
        <a:spcBef>
          <a:spcPct val="0"/>
        </a:spcBef>
        <a:spcAft>
          <a:spcPct val="0"/>
        </a:spcAft>
        <a:defRPr sz="2000" b="1" kern="1200" cap="all">
          <a:solidFill>
            <a:srgbClr val="262A31"/>
          </a:solidFill>
          <a:latin typeface="Arial"/>
          <a:ea typeface="MS PGothic" panose="020B0600070205080204" pitchFamily="34" charset="-128"/>
          <a:cs typeface="Arial"/>
        </a:defRPr>
      </a:lvl1pPr>
      <a:lvl2pPr algn="l" defTabSz="457200" rtl="0" eaLnBrk="0" fontAlgn="base" hangingPunct="0">
        <a:spcBef>
          <a:spcPct val="0"/>
        </a:spcBef>
        <a:spcAft>
          <a:spcPct val="0"/>
        </a:spcAft>
        <a:defRPr sz="2000" b="1">
          <a:solidFill>
            <a:srgbClr val="262A31"/>
          </a:solidFill>
          <a:latin typeface="Arial" charset="0"/>
          <a:ea typeface="MS PGothic" panose="020B0600070205080204" pitchFamily="34" charset="-128"/>
          <a:cs typeface="Arial" panose="020B0604020202020204" pitchFamily="34" charset="0"/>
        </a:defRPr>
      </a:lvl2pPr>
      <a:lvl3pPr algn="l" defTabSz="457200" rtl="0" eaLnBrk="0" fontAlgn="base" hangingPunct="0">
        <a:spcBef>
          <a:spcPct val="0"/>
        </a:spcBef>
        <a:spcAft>
          <a:spcPct val="0"/>
        </a:spcAft>
        <a:defRPr sz="2000" b="1">
          <a:solidFill>
            <a:srgbClr val="262A31"/>
          </a:solidFill>
          <a:latin typeface="Arial" charset="0"/>
          <a:ea typeface="MS PGothic" panose="020B0600070205080204" pitchFamily="34" charset="-128"/>
          <a:cs typeface="Arial" panose="020B0604020202020204" pitchFamily="34" charset="0"/>
        </a:defRPr>
      </a:lvl3pPr>
      <a:lvl4pPr algn="l" defTabSz="457200" rtl="0" eaLnBrk="0" fontAlgn="base" hangingPunct="0">
        <a:spcBef>
          <a:spcPct val="0"/>
        </a:spcBef>
        <a:spcAft>
          <a:spcPct val="0"/>
        </a:spcAft>
        <a:defRPr sz="2000" b="1">
          <a:solidFill>
            <a:srgbClr val="262A31"/>
          </a:solidFill>
          <a:latin typeface="Arial" charset="0"/>
          <a:ea typeface="MS PGothic" panose="020B0600070205080204" pitchFamily="34" charset="-128"/>
          <a:cs typeface="Arial" panose="020B0604020202020204" pitchFamily="34" charset="0"/>
        </a:defRPr>
      </a:lvl4pPr>
      <a:lvl5pPr algn="l" defTabSz="457200" rtl="0" eaLnBrk="0" fontAlgn="base" hangingPunct="0">
        <a:spcBef>
          <a:spcPct val="0"/>
        </a:spcBef>
        <a:spcAft>
          <a:spcPct val="0"/>
        </a:spcAft>
        <a:defRPr sz="2000" b="1">
          <a:solidFill>
            <a:srgbClr val="262A31"/>
          </a:solidFill>
          <a:latin typeface="Arial" charset="0"/>
          <a:ea typeface="MS PGothic" panose="020B0600070205080204" pitchFamily="34" charset="-128"/>
          <a:cs typeface="Arial" panose="020B0604020202020204" pitchFamily="34" charset="0"/>
        </a:defRPr>
      </a:lvl5pPr>
      <a:lvl6pPr marL="457200" algn="l" defTabSz="457200" rtl="0" eaLnBrk="1" fontAlgn="base" hangingPunct="1">
        <a:spcBef>
          <a:spcPct val="0"/>
        </a:spcBef>
        <a:spcAft>
          <a:spcPct val="0"/>
        </a:spcAft>
        <a:defRPr sz="2000">
          <a:solidFill>
            <a:schemeClr val="tx1"/>
          </a:solidFill>
          <a:latin typeface="Futura" charset="0"/>
          <a:ea typeface="ＭＳ Ｐゴシック" charset="0"/>
        </a:defRPr>
      </a:lvl6pPr>
      <a:lvl7pPr marL="914400" algn="l" defTabSz="457200" rtl="0" eaLnBrk="1" fontAlgn="base" hangingPunct="1">
        <a:spcBef>
          <a:spcPct val="0"/>
        </a:spcBef>
        <a:spcAft>
          <a:spcPct val="0"/>
        </a:spcAft>
        <a:defRPr sz="2000">
          <a:solidFill>
            <a:schemeClr val="tx1"/>
          </a:solidFill>
          <a:latin typeface="Futura" charset="0"/>
          <a:ea typeface="ＭＳ Ｐゴシック" charset="0"/>
        </a:defRPr>
      </a:lvl7pPr>
      <a:lvl8pPr marL="1371600" algn="l" defTabSz="457200" rtl="0" eaLnBrk="1" fontAlgn="base" hangingPunct="1">
        <a:spcBef>
          <a:spcPct val="0"/>
        </a:spcBef>
        <a:spcAft>
          <a:spcPct val="0"/>
        </a:spcAft>
        <a:defRPr sz="2000">
          <a:solidFill>
            <a:schemeClr val="tx1"/>
          </a:solidFill>
          <a:latin typeface="Futura" charset="0"/>
          <a:ea typeface="ＭＳ Ｐゴシック" charset="0"/>
        </a:defRPr>
      </a:lvl8pPr>
      <a:lvl9pPr marL="1828800" algn="l" defTabSz="457200" rtl="0" eaLnBrk="1" fontAlgn="base" hangingPunct="1">
        <a:spcBef>
          <a:spcPct val="0"/>
        </a:spcBef>
        <a:spcAft>
          <a:spcPct val="0"/>
        </a:spcAft>
        <a:defRPr sz="2000">
          <a:solidFill>
            <a:schemeClr val="tx1"/>
          </a:solidFill>
          <a:latin typeface="Futura" charset="0"/>
          <a:ea typeface="ＭＳ Ｐゴシック" charset="0"/>
        </a:defRPr>
      </a:lvl9pPr>
    </p:titleStyle>
    <p:bodyStyle>
      <a:lvl1pPr marL="342900" indent="-342900" algn="l" defTabSz="457200" rtl="0" eaLnBrk="0" fontAlgn="base" hangingPunct="0">
        <a:spcBef>
          <a:spcPct val="20000"/>
        </a:spcBef>
        <a:spcAft>
          <a:spcPct val="0"/>
        </a:spcAft>
        <a:buFont typeface="Symbol" panose="05050102010706020507" pitchFamily="18" charset="2"/>
        <a:defRPr sz="1200" kern="1200">
          <a:solidFill>
            <a:srgbClr val="262A31"/>
          </a:solidFill>
          <a:latin typeface="Arial"/>
          <a:ea typeface="MS PGothic" panose="020B0600070205080204" pitchFamily="34" charset="-128"/>
          <a:cs typeface="Arial"/>
        </a:defRPr>
      </a:lvl1pPr>
      <a:lvl2pPr marL="457200" algn="l" defTabSz="457200" rtl="0" eaLnBrk="0" fontAlgn="base" hangingPunct="0">
        <a:spcBef>
          <a:spcPct val="20000"/>
        </a:spcBef>
        <a:spcAft>
          <a:spcPct val="0"/>
        </a:spcAft>
        <a:buFont typeface="Arial" panose="020B0604020202020204" pitchFamily="34" charset="0"/>
        <a:defRPr kern="1200">
          <a:solidFill>
            <a:schemeClr val="tx1"/>
          </a:solidFill>
          <a:latin typeface="Arial"/>
          <a:ea typeface="MS PGothic" panose="020B0600070205080204" pitchFamily="34" charset="-128"/>
          <a:cs typeface="Arial"/>
        </a:defRPr>
      </a:lvl2pPr>
      <a:lvl3pPr marL="914400" algn="l" defTabSz="457200" rtl="0" eaLnBrk="0" fontAlgn="base" hangingPunct="0">
        <a:spcBef>
          <a:spcPct val="20000"/>
        </a:spcBef>
        <a:spcAft>
          <a:spcPct val="0"/>
        </a:spcAft>
        <a:buFont typeface="Arial" panose="020B0604020202020204" pitchFamily="34" charset="0"/>
        <a:defRPr sz="1200" kern="1200">
          <a:solidFill>
            <a:schemeClr val="tx1"/>
          </a:solidFill>
          <a:latin typeface="Arial"/>
          <a:ea typeface="MS PGothic" panose="020B0600070205080204" pitchFamily="34" charset="-128"/>
          <a:cs typeface="Arial"/>
        </a:defRPr>
      </a:lvl3pPr>
      <a:lvl4pPr marL="1371600" algn="l" defTabSz="457200" rtl="0" eaLnBrk="0" fontAlgn="base" hangingPunct="0">
        <a:spcBef>
          <a:spcPct val="20000"/>
        </a:spcBef>
        <a:spcAft>
          <a:spcPct val="0"/>
        </a:spcAft>
        <a:buFont typeface="Arial" panose="020B0604020202020204" pitchFamily="34" charset="0"/>
        <a:defRPr sz="1200" kern="1200">
          <a:solidFill>
            <a:schemeClr val="tx1"/>
          </a:solidFill>
          <a:latin typeface="Arial"/>
          <a:ea typeface="MS PGothic" panose="020B0600070205080204" pitchFamily="34" charset="-128"/>
          <a:cs typeface="Arial"/>
        </a:defRPr>
      </a:lvl4pPr>
      <a:lvl5pPr marL="1828800" algn="l" defTabSz="457200" rtl="0" eaLnBrk="0" fontAlgn="base" hangingPunct="0">
        <a:spcBef>
          <a:spcPct val="20000"/>
        </a:spcBef>
        <a:spcAft>
          <a:spcPct val="0"/>
        </a:spcAft>
        <a:buFont typeface="Arial" panose="020B0604020202020204" pitchFamily="34" charset="0"/>
        <a:defRPr sz="1200" kern="1200">
          <a:solidFill>
            <a:schemeClr val="tx1"/>
          </a:solidFill>
          <a:latin typeface="Arial"/>
          <a:ea typeface="MS PGothic" panose="020B0600070205080204"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2">
          <p15:clr>
            <a:srgbClr val="F26B43"/>
          </p15:clr>
        </p15:guide>
        <p15:guide id="2" pos="21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el 1"/>
          <p:cNvSpPr>
            <a:spLocks noGrp="1"/>
          </p:cNvSpPr>
          <p:nvPr>
            <p:ph type="ctrTitle"/>
          </p:nvPr>
        </p:nvSpPr>
        <p:spPr bwMode="auto">
          <a:xfrm>
            <a:off x="221766" y="1802674"/>
            <a:ext cx="6104389" cy="1763487"/>
          </a:xfrm>
        </p:spPr>
        <p:txBody>
          <a:bodyPr wrap="square" numCol="1" anchorCtr="0" compatLnSpc="1">
            <a:prstTxWarp prst="textNoShape">
              <a:avLst/>
            </a:prstTxWarp>
          </a:bodyPr>
          <a:lstStyle/>
          <a:p>
            <a:pPr>
              <a:lnSpc>
                <a:spcPct val="110000"/>
              </a:lnSpc>
            </a:pPr>
            <a:r>
              <a:rPr lang="en-US" altLang="de-DE" sz="3200" cap="none" noProof="0" dirty="0">
                <a:latin typeface="Arial" panose="020B0604020202020204" pitchFamily="34" charset="0"/>
                <a:cs typeface="Arial" panose="020B0604020202020204" pitchFamily="34" charset="0"/>
              </a:rPr>
              <a:t>Pupillometry is sensitive for speech masking during story listening. A commentary on…</a:t>
            </a:r>
          </a:p>
        </p:txBody>
      </p:sp>
      <p:sp>
        <p:nvSpPr>
          <p:cNvPr id="17414" name="Inhaltsplatzhalter 3"/>
          <p:cNvSpPr>
            <a:spLocks noGrp="1"/>
          </p:cNvSpPr>
          <p:nvPr>
            <p:ph type="body" sz="quarter" idx="13"/>
          </p:nvPr>
        </p:nvSpPr>
        <p:spPr>
          <a:xfrm>
            <a:off x="222250" y="3682171"/>
            <a:ext cx="2925763" cy="601663"/>
          </a:xfrm>
        </p:spPr>
        <p:txBody>
          <a:bodyPr/>
          <a:lstStyle/>
          <a:p>
            <a:pPr marL="0" indent="0" eaLnBrk="1" hangingPunct="1"/>
            <a:r>
              <a:rPr lang="en-US" altLang="de-DE" sz="1600" noProof="0" dirty="0">
                <a:latin typeface="Arial" panose="020B0604020202020204" pitchFamily="34" charset="0"/>
                <a:cs typeface="Arial" panose="020B0604020202020204" pitchFamily="34" charset="0"/>
              </a:rPr>
              <a:t>Andreas </a:t>
            </a:r>
            <a:r>
              <a:rPr lang="en-US" altLang="de-DE" sz="1600" noProof="0" dirty="0" err="1">
                <a:latin typeface="Arial" panose="020B0604020202020204" pitchFamily="34" charset="0"/>
                <a:cs typeface="Arial" panose="020B0604020202020204" pitchFamily="34" charset="0"/>
              </a:rPr>
              <a:t>Widmann</a:t>
            </a:r>
            <a:endParaRPr lang="en-US" altLang="de-DE" sz="1600" noProof="0" dirty="0">
              <a:latin typeface="Arial" panose="020B0604020202020204" pitchFamily="34" charset="0"/>
              <a:cs typeface="Arial" panose="020B0604020202020204" pitchFamily="34" charset="0"/>
            </a:endParaRPr>
          </a:p>
        </p:txBody>
      </p:sp>
      <p:pic>
        <p:nvPicPr>
          <p:cNvPr id="8" name="Grafik 7">
            <a:extLst>
              <a:ext uri="{FF2B5EF4-FFF2-40B4-BE49-F238E27FC236}">
                <a16:creationId xmlns:a16="http://schemas.microsoft.com/office/drawing/2014/main" id="{602E8D73-0BED-388B-C3A8-D78EB07CE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8013" y="234000"/>
            <a:ext cx="2725200" cy="810768"/>
          </a:xfrm>
          <a:prstGeom prst="rect">
            <a:avLst/>
          </a:prstGeom>
        </p:spPr>
      </p:pic>
      <p:sp>
        <p:nvSpPr>
          <p:cNvPr id="10" name="Bildplatzhalter 9">
            <a:extLst>
              <a:ext uri="{FF2B5EF4-FFF2-40B4-BE49-F238E27FC236}">
                <a16:creationId xmlns:a16="http://schemas.microsoft.com/office/drawing/2014/main" id="{B0150A02-FD86-77D3-3993-1679F7017754}"/>
              </a:ext>
            </a:extLst>
          </p:cNvPr>
          <p:cNvSpPr>
            <a:spLocks noGrp="1"/>
          </p:cNvSpPr>
          <p:nvPr>
            <p:ph type="pic" sz="quarter" idx="11"/>
          </p:nvPr>
        </p:nvSpPr>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30DE99-F0A2-BD3F-4844-9E59EFD6FAA2}"/>
              </a:ext>
            </a:extLst>
          </p:cNvPr>
          <p:cNvSpPr>
            <a:spLocks noGrp="1"/>
          </p:cNvSpPr>
          <p:nvPr>
            <p:ph type="title"/>
          </p:nvPr>
        </p:nvSpPr>
        <p:spPr/>
        <p:txBody>
          <a:bodyPr/>
          <a:lstStyle/>
          <a:p>
            <a:r>
              <a:rPr lang="de-DE" dirty="0" err="1"/>
              <a:t>including</a:t>
            </a:r>
            <a:r>
              <a:rPr lang="de-DE" dirty="0"/>
              <a:t> </a:t>
            </a:r>
            <a:r>
              <a:rPr lang="de-DE" dirty="0" err="1"/>
              <a:t>trial</a:t>
            </a:r>
            <a:r>
              <a:rPr lang="de-DE" dirty="0"/>
              <a:t> </a:t>
            </a:r>
            <a:r>
              <a:rPr lang="de-DE" dirty="0" err="1"/>
              <a:t>as</a:t>
            </a:r>
            <a:r>
              <a:rPr lang="de-DE" dirty="0"/>
              <a:t> </a:t>
            </a:r>
            <a:r>
              <a:rPr lang="de-DE" dirty="0" err="1"/>
              <a:t>covariate</a:t>
            </a:r>
            <a:endParaRPr lang="de-DE" dirty="0"/>
          </a:p>
        </p:txBody>
      </p:sp>
      <p:sp>
        <p:nvSpPr>
          <p:cNvPr id="3" name="Inhaltsplatzhalter 2">
            <a:extLst>
              <a:ext uri="{FF2B5EF4-FFF2-40B4-BE49-F238E27FC236}">
                <a16:creationId xmlns:a16="http://schemas.microsoft.com/office/drawing/2014/main" id="{B6DBBBFA-6EA7-3080-6314-A205A6AD86C3}"/>
              </a:ext>
            </a:extLst>
          </p:cNvPr>
          <p:cNvSpPr>
            <a:spLocks noGrp="1"/>
          </p:cNvSpPr>
          <p:nvPr>
            <p:ph idx="1"/>
          </p:nvPr>
        </p:nvSpPr>
        <p:spPr/>
        <p:txBody>
          <a:bodyPr/>
          <a:lstStyle/>
          <a:p>
            <a:pPr marL="0" indent="0">
              <a:buNone/>
            </a:pPr>
            <a:r>
              <a:rPr lang="de-DE" sz="850" dirty="0">
                <a:latin typeface="Menlo" panose="020B0609030804020204" pitchFamily="49" charset="0"/>
                <a:ea typeface="Menlo" panose="020B0609030804020204" pitchFamily="49" charset="0"/>
                <a:cs typeface="Menlo" panose="020B0609030804020204" pitchFamily="49" charset="0"/>
              </a:rPr>
              <a:t>m1 &lt;- </a:t>
            </a:r>
            <a:r>
              <a:rPr lang="de-DE" sz="850" dirty="0" err="1">
                <a:latin typeface="Menlo" panose="020B0609030804020204" pitchFamily="49" charset="0"/>
                <a:ea typeface="Menlo" panose="020B0609030804020204" pitchFamily="49" charset="0"/>
                <a:cs typeface="Menlo" panose="020B0609030804020204" pitchFamily="49" charset="0"/>
              </a:rPr>
              <a:t>pa</a:t>
            </a:r>
            <a:r>
              <a:rPr lang="de-DE" sz="850" dirty="0">
                <a:latin typeface="Menlo" panose="020B0609030804020204" pitchFamily="49" charset="0"/>
                <a:ea typeface="Menlo" panose="020B0609030804020204" pitchFamily="49" charset="0"/>
                <a:cs typeface="Menlo" panose="020B0609030804020204" pitchFamily="49" charset="0"/>
              </a:rPr>
              <a:t> ~ </a:t>
            </a:r>
            <a:r>
              <a:rPr lang="de-DE" sz="850" dirty="0" err="1">
                <a:latin typeface="Menlo" panose="020B0609030804020204" pitchFamily="49" charset="0"/>
                <a:ea typeface="Menlo" panose="020B0609030804020204" pitchFamily="49" charset="0"/>
                <a:cs typeface="Menlo" panose="020B0609030804020204" pitchFamily="49" charset="0"/>
              </a:rPr>
              <a:t>snr_ctr</a:t>
            </a:r>
            <a:r>
              <a:rPr lang="de-DE" sz="850" dirty="0">
                <a:latin typeface="Menlo" panose="020B0609030804020204" pitchFamily="49" charset="0"/>
                <a:ea typeface="Menlo" panose="020B0609030804020204" pitchFamily="49" charset="0"/>
                <a:cs typeface="Menlo" panose="020B0609030804020204" pitchFamily="49" charset="0"/>
              </a:rPr>
              <a:t> * </a:t>
            </a:r>
            <a:r>
              <a:rPr lang="de-DE" sz="850" dirty="0" err="1">
                <a:latin typeface="Menlo" panose="020B0609030804020204" pitchFamily="49" charset="0"/>
                <a:ea typeface="Menlo" panose="020B0609030804020204" pitchFamily="49" charset="0"/>
                <a:cs typeface="Menlo" panose="020B0609030804020204" pitchFamily="49" charset="0"/>
              </a:rPr>
              <a:t>cond</a:t>
            </a:r>
            <a:r>
              <a:rPr lang="de-DE" sz="850" dirty="0">
                <a:latin typeface="Menlo" panose="020B0609030804020204" pitchFamily="49" charset="0"/>
                <a:ea typeface="Menlo" panose="020B0609030804020204" pitchFamily="49" charset="0"/>
                <a:cs typeface="Menlo" panose="020B0609030804020204" pitchFamily="49" charset="0"/>
              </a:rPr>
              <a:t> + </a:t>
            </a:r>
            <a:r>
              <a:rPr lang="de-DE" sz="850" dirty="0" err="1">
                <a:latin typeface="Menlo" panose="020B0609030804020204" pitchFamily="49" charset="0"/>
                <a:ea typeface="Menlo" panose="020B0609030804020204" pitchFamily="49" charset="0"/>
                <a:cs typeface="Menlo" panose="020B0609030804020204" pitchFamily="49" charset="0"/>
              </a:rPr>
              <a:t>trial_ctr</a:t>
            </a:r>
            <a:r>
              <a:rPr lang="de-DE" sz="850" dirty="0">
                <a:latin typeface="Menlo" panose="020B0609030804020204" pitchFamily="49" charset="0"/>
                <a:ea typeface="Menlo" panose="020B0609030804020204" pitchFamily="49" charset="0"/>
                <a:cs typeface="Menlo" panose="020B0609030804020204" pitchFamily="49" charset="0"/>
              </a:rPr>
              <a:t> * </a:t>
            </a:r>
            <a:r>
              <a:rPr lang="de-DE" sz="850" dirty="0" err="1">
                <a:latin typeface="Menlo" panose="020B0609030804020204" pitchFamily="49" charset="0"/>
                <a:ea typeface="Menlo" panose="020B0609030804020204" pitchFamily="49" charset="0"/>
                <a:cs typeface="Menlo" panose="020B0609030804020204" pitchFamily="49" charset="0"/>
              </a:rPr>
              <a:t>cond</a:t>
            </a:r>
            <a:r>
              <a:rPr lang="de-DE" sz="850" dirty="0">
                <a:latin typeface="Menlo" panose="020B0609030804020204" pitchFamily="49" charset="0"/>
                <a:ea typeface="Menlo" panose="020B0609030804020204" pitchFamily="49" charset="0"/>
                <a:cs typeface="Menlo" panose="020B0609030804020204" pitchFamily="49" charset="0"/>
              </a:rPr>
              <a:t> + I(</a:t>
            </a:r>
            <a:r>
              <a:rPr lang="de-DE" sz="850" dirty="0" err="1">
                <a:latin typeface="Menlo" panose="020B0609030804020204" pitchFamily="49" charset="0"/>
                <a:ea typeface="Menlo" panose="020B0609030804020204" pitchFamily="49" charset="0"/>
                <a:cs typeface="Menlo" panose="020B0609030804020204" pitchFamily="49" charset="0"/>
              </a:rPr>
              <a:t>trial_ctr</a:t>
            </a:r>
            <a:r>
              <a:rPr lang="de-DE" sz="850" dirty="0">
                <a:latin typeface="Menlo" panose="020B0609030804020204" pitchFamily="49" charset="0"/>
                <a:ea typeface="Menlo" panose="020B0609030804020204" pitchFamily="49" charset="0"/>
                <a:cs typeface="Menlo" panose="020B0609030804020204" pitchFamily="49" charset="0"/>
              </a:rPr>
              <a:t> ^ 2) * </a:t>
            </a:r>
            <a:r>
              <a:rPr lang="de-DE" sz="850" dirty="0" err="1">
                <a:latin typeface="Menlo" panose="020B0609030804020204" pitchFamily="49" charset="0"/>
                <a:ea typeface="Menlo" panose="020B0609030804020204" pitchFamily="49" charset="0"/>
                <a:cs typeface="Menlo" panose="020B0609030804020204" pitchFamily="49" charset="0"/>
              </a:rPr>
              <a:t>cond</a:t>
            </a:r>
            <a:r>
              <a:rPr lang="de-DE" sz="850" dirty="0">
                <a:latin typeface="Menlo" panose="020B0609030804020204" pitchFamily="49" charset="0"/>
                <a:ea typeface="Menlo" panose="020B0609030804020204" pitchFamily="49" charset="0"/>
                <a:cs typeface="Menlo" panose="020B0609030804020204" pitchFamily="49" charset="0"/>
              </a:rPr>
              <a:t> + (1 + </a:t>
            </a:r>
            <a:r>
              <a:rPr lang="de-DE" sz="850" dirty="0" err="1">
                <a:latin typeface="Menlo" panose="020B0609030804020204" pitchFamily="49" charset="0"/>
                <a:ea typeface="Menlo" panose="020B0609030804020204" pitchFamily="49" charset="0"/>
                <a:cs typeface="Menlo" panose="020B0609030804020204" pitchFamily="49" charset="0"/>
              </a:rPr>
              <a:t>cond</a:t>
            </a:r>
            <a:r>
              <a:rPr lang="de-DE" sz="850" dirty="0">
                <a:latin typeface="Menlo" panose="020B0609030804020204" pitchFamily="49" charset="0"/>
                <a:ea typeface="Menlo" panose="020B0609030804020204" pitchFamily="49" charset="0"/>
                <a:cs typeface="Menlo" panose="020B0609030804020204" pitchFamily="49" charset="0"/>
              </a:rPr>
              <a:t> | </a:t>
            </a:r>
            <a:r>
              <a:rPr lang="de-DE" sz="850" dirty="0" err="1">
                <a:latin typeface="Menlo" panose="020B0609030804020204" pitchFamily="49" charset="0"/>
                <a:ea typeface="Menlo" panose="020B0609030804020204" pitchFamily="49" charset="0"/>
                <a:cs typeface="Menlo" panose="020B0609030804020204" pitchFamily="49" charset="0"/>
              </a:rPr>
              <a:t>subj</a:t>
            </a:r>
            <a:r>
              <a:rPr lang="de-DE" sz="850" dirty="0">
                <a:latin typeface="Menlo" panose="020B0609030804020204" pitchFamily="49" charset="0"/>
                <a:ea typeface="Menlo" panose="020B0609030804020204" pitchFamily="49" charset="0"/>
                <a:cs typeface="Menlo" panose="020B0609030804020204" pitchFamily="49" charset="0"/>
              </a:rPr>
              <a:t> ) + (0 + </a:t>
            </a:r>
            <a:r>
              <a:rPr lang="de-DE" sz="850" dirty="0" err="1">
                <a:latin typeface="Menlo" panose="020B0609030804020204" pitchFamily="49" charset="0"/>
                <a:ea typeface="Menlo" panose="020B0609030804020204" pitchFamily="49" charset="0"/>
                <a:cs typeface="Menlo" panose="020B0609030804020204" pitchFamily="49" charset="0"/>
              </a:rPr>
              <a:t>trial_ctr</a:t>
            </a:r>
            <a:r>
              <a:rPr lang="de-DE" sz="850" dirty="0">
                <a:latin typeface="Menlo" panose="020B0609030804020204" pitchFamily="49" charset="0"/>
                <a:ea typeface="Menlo" panose="020B0609030804020204" pitchFamily="49" charset="0"/>
                <a:cs typeface="Menlo" panose="020B0609030804020204" pitchFamily="49" charset="0"/>
              </a:rPr>
              <a:t> + I(</a:t>
            </a:r>
            <a:r>
              <a:rPr lang="de-DE" sz="850" dirty="0" err="1">
                <a:latin typeface="Menlo" panose="020B0609030804020204" pitchFamily="49" charset="0"/>
                <a:ea typeface="Menlo" panose="020B0609030804020204" pitchFamily="49" charset="0"/>
                <a:cs typeface="Menlo" panose="020B0609030804020204" pitchFamily="49" charset="0"/>
              </a:rPr>
              <a:t>trial_ctr</a:t>
            </a:r>
            <a:r>
              <a:rPr lang="de-DE" sz="850" dirty="0">
                <a:latin typeface="Menlo" panose="020B0609030804020204" pitchFamily="49" charset="0"/>
                <a:ea typeface="Menlo" panose="020B0609030804020204" pitchFamily="49" charset="0"/>
                <a:cs typeface="Menlo" panose="020B0609030804020204" pitchFamily="49" charset="0"/>
              </a:rPr>
              <a:t> ^ 2) | </a:t>
            </a:r>
            <a:r>
              <a:rPr lang="de-DE" sz="850" dirty="0" err="1">
                <a:latin typeface="Menlo" panose="020B0609030804020204" pitchFamily="49" charset="0"/>
                <a:ea typeface="Menlo" panose="020B0609030804020204" pitchFamily="49" charset="0"/>
                <a:cs typeface="Menlo" panose="020B0609030804020204" pitchFamily="49" charset="0"/>
              </a:rPr>
              <a:t>subj</a:t>
            </a:r>
            <a:r>
              <a:rPr lang="de-DE" sz="850" dirty="0">
                <a:latin typeface="Menlo" panose="020B0609030804020204" pitchFamily="49" charset="0"/>
                <a:ea typeface="Menlo" panose="020B0609030804020204" pitchFamily="49" charset="0"/>
                <a:cs typeface="Menlo" panose="020B0609030804020204" pitchFamily="49" charset="0"/>
              </a:rPr>
              <a:t>)</a:t>
            </a:r>
          </a:p>
          <a:p>
            <a:pPr marL="0" indent="0">
              <a:buNone/>
            </a:pPr>
            <a:endParaRPr lang="de-DE" sz="850" dirty="0">
              <a:latin typeface="Menlo" panose="020B0609030804020204" pitchFamily="49" charset="0"/>
              <a:ea typeface="Menlo" panose="020B0609030804020204" pitchFamily="49" charset="0"/>
              <a:cs typeface="Menlo" panose="020B0609030804020204" pitchFamily="49" charset="0"/>
            </a:endParaRPr>
          </a:p>
          <a:p>
            <a:pPr marL="0" indent="0">
              <a:buNone/>
            </a:pPr>
            <a:r>
              <a:rPr lang="de-DE" sz="850" dirty="0">
                <a:latin typeface="Menlo" panose="020B0609030804020204" pitchFamily="49" charset="0"/>
                <a:ea typeface="Menlo" panose="020B0609030804020204" pitchFamily="49" charset="0"/>
                <a:cs typeface="Menlo" panose="020B0609030804020204" pitchFamily="49" charset="0"/>
              </a:rPr>
              <a:t>Fixed </a:t>
            </a:r>
            <a:r>
              <a:rPr lang="de-DE" sz="850" dirty="0" err="1">
                <a:latin typeface="Menlo" panose="020B0609030804020204" pitchFamily="49" charset="0"/>
                <a:ea typeface="Menlo" panose="020B0609030804020204" pitchFamily="49" charset="0"/>
                <a:cs typeface="Menlo" panose="020B0609030804020204" pitchFamily="49" charset="0"/>
              </a:rPr>
              <a:t>effects</a:t>
            </a:r>
            <a:r>
              <a:rPr lang="de-DE" sz="850" dirty="0">
                <a:latin typeface="Menlo" panose="020B0609030804020204" pitchFamily="49" charset="0"/>
                <a:ea typeface="Menlo" panose="020B0609030804020204" pitchFamily="49" charset="0"/>
                <a:cs typeface="Menlo" panose="020B0609030804020204" pitchFamily="49" charset="0"/>
              </a:rPr>
              <a:t>:</a:t>
            </a:r>
          </a:p>
          <a:p>
            <a:pPr marL="0" indent="0">
              <a:buNone/>
            </a:pPr>
            <a:r>
              <a:rPr lang="de-DE" sz="850" dirty="0">
                <a:latin typeface="Menlo" panose="020B0609030804020204" pitchFamily="49" charset="0"/>
                <a:ea typeface="Menlo" panose="020B0609030804020204" pitchFamily="49" charset="0"/>
                <a:cs typeface="Menlo" panose="020B0609030804020204" pitchFamily="49" charset="0"/>
              </a:rPr>
              <a:t>                              </a:t>
            </a:r>
            <a:r>
              <a:rPr lang="de-DE" sz="850" dirty="0" err="1">
                <a:latin typeface="Menlo" panose="020B0609030804020204" pitchFamily="49" charset="0"/>
                <a:ea typeface="Menlo" panose="020B0609030804020204" pitchFamily="49" charset="0"/>
                <a:cs typeface="Menlo" panose="020B0609030804020204" pitchFamily="49" charset="0"/>
              </a:rPr>
              <a:t>Estimate</a:t>
            </a:r>
            <a:r>
              <a:rPr lang="de-DE" sz="850" dirty="0">
                <a:latin typeface="Menlo" panose="020B0609030804020204" pitchFamily="49" charset="0"/>
                <a:ea typeface="Menlo" panose="020B0609030804020204" pitchFamily="49" charset="0"/>
                <a:cs typeface="Menlo" panose="020B0609030804020204" pitchFamily="49" charset="0"/>
              </a:rPr>
              <a:t> Std. Error        </a:t>
            </a:r>
            <a:r>
              <a:rPr lang="de-DE" sz="850" dirty="0" err="1">
                <a:latin typeface="Menlo" panose="020B0609030804020204" pitchFamily="49" charset="0"/>
                <a:ea typeface="Menlo" panose="020B0609030804020204" pitchFamily="49" charset="0"/>
                <a:cs typeface="Menlo" panose="020B0609030804020204" pitchFamily="49" charset="0"/>
              </a:rPr>
              <a:t>df</a:t>
            </a:r>
            <a:r>
              <a:rPr lang="de-DE" sz="850" dirty="0">
                <a:latin typeface="Menlo" panose="020B0609030804020204" pitchFamily="49" charset="0"/>
                <a:ea typeface="Menlo" panose="020B0609030804020204" pitchFamily="49" charset="0"/>
                <a:cs typeface="Menlo" panose="020B0609030804020204" pitchFamily="49" charset="0"/>
              </a:rPr>
              <a:t> t </a:t>
            </a:r>
            <a:r>
              <a:rPr lang="de-DE" sz="850" dirty="0" err="1">
                <a:latin typeface="Menlo" panose="020B0609030804020204" pitchFamily="49" charset="0"/>
                <a:ea typeface="Menlo" panose="020B0609030804020204" pitchFamily="49" charset="0"/>
                <a:cs typeface="Menlo" panose="020B0609030804020204" pitchFamily="49" charset="0"/>
              </a:rPr>
              <a:t>value</a:t>
            </a:r>
            <a:r>
              <a:rPr lang="de-DE" sz="850" dirty="0">
                <a:latin typeface="Menlo" panose="020B0609030804020204" pitchFamily="49" charset="0"/>
                <a:ea typeface="Menlo" panose="020B0609030804020204" pitchFamily="49" charset="0"/>
                <a:cs typeface="Menlo" panose="020B0609030804020204" pitchFamily="49" charset="0"/>
              </a:rPr>
              <a:t>   Pr(&gt;|t|)    </a:t>
            </a:r>
          </a:p>
          <a:p>
            <a:pPr marL="0" indent="0">
              <a:buNone/>
            </a:pPr>
            <a:r>
              <a:rPr lang="de-DE" sz="850" dirty="0">
                <a:latin typeface="Menlo" panose="020B0609030804020204" pitchFamily="49" charset="0"/>
                <a:ea typeface="Menlo" panose="020B0609030804020204" pitchFamily="49" charset="0"/>
                <a:cs typeface="Menlo" panose="020B0609030804020204" pitchFamily="49" charset="0"/>
              </a:rPr>
              <a:t>(</a:t>
            </a:r>
            <a:r>
              <a:rPr lang="de-DE" sz="850" dirty="0" err="1">
                <a:latin typeface="Menlo" panose="020B0609030804020204" pitchFamily="49" charset="0"/>
                <a:ea typeface="Menlo" panose="020B0609030804020204" pitchFamily="49" charset="0"/>
                <a:cs typeface="Menlo" panose="020B0609030804020204" pitchFamily="49" charset="0"/>
              </a:rPr>
              <a:t>Intercept</a:t>
            </a:r>
            <a:r>
              <a:rPr lang="de-DE" sz="850" dirty="0">
                <a:latin typeface="Menlo" panose="020B0609030804020204" pitchFamily="49" charset="0"/>
                <a:ea typeface="Menlo" panose="020B0609030804020204" pitchFamily="49" charset="0"/>
                <a:cs typeface="Menlo" panose="020B0609030804020204" pitchFamily="49" charset="0"/>
              </a:rPr>
              <a:t>)                  1289.7116    66.9972   37.7646  19.250    &lt; 2e-16 ***</a:t>
            </a:r>
          </a:p>
          <a:p>
            <a:pPr marL="0" indent="0">
              <a:buNone/>
            </a:pPr>
            <a:r>
              <a:rPr lang="de-DE" sz="850" dirty="0" err="1">
                <a:latin typeface="Menlo" panose="020B0609030804020204" pitchFamily="49" charset="0"/>
                <a:ea typeface="Menlo" panose="020B0609030804020204" pitchFamily="49" charset="0"/>
                <a:cs typeface="Menlo" panose="020B0609030804020204" pitchFamily="49" charset="0"/>
              </a:rPr>
              <a:t>snr_ctr</a:t>
            </a:r>
            <a:r>
              <a:rPr lang="de-DE" sz="850" dirty="0">
                <a:latin typeface="Menlo" panose="020B0609030804020204" pitchFamily="49" charset="0"/>
                <a:ea typeface="Menlo" panose="020B0609030804020204" pitchFamily="49" charset="0"/>
                <a:cs typeface="Menlo" panose="020B0609030804020204" pitchFamily="49" charset="0"/>
              </a:rPr>
              <a:t>                       -10.2370     3.7476  918.3435  -2.732    0.00642 ** </a:t>
            </a:r>
          </a:p>
          <a:p>
            <a:pPr marL="0" indent="0">
              <a:buNone/>
            </a:pPr>
            <a:r>
              <a:rPr lang="de-DE" sz="850" dirty="0" err="1">
                <a:latin typeface="Menlo" panose="020B0609030804020204" pitchFamily="49" charset="0"/>
                <a:ea typeface="Menlo" panose="020B0609030804020204" pitchFamily="49" charset="0"/>
                <a:cs typeface="Menlo" panose="020B0609030804020204" pitchFamily="49" charset="0"/>
              </a:rPr>
              <a:t>condScrambled</a:t>
            </a:r>
            <a:r>
              <a:rPr lang="de-DE" sz="850" dirty="0">
                <a:latin typeface="Menlo" panose="020B0609030804020204" pitchFamily="49" charset="0"/>
                <a:ea typeface="Menlo" panose="020B0609030804020204" pitchFamily="49" charset="0"/>
                <a:cs typeface="Menlo" panose="020B0609030804020204" pitchFamily="49" charset="0"/>
              </a:rPr>
              <a:t>                  32.8144    33.8099   28.3268   0.971    0.33999    </a:t>
            </a:r>
          </a:p>
          <a:p>
            <a:pPr marL="0" indent="0">
              <a:buNone/>
            </a:pPr>
            <a:r>
              <a:rPr lang="de-DE" sz="850" dirty="0" err="1">
                <a:highlight>
                  <a:srgbClr val="FFFF00"/>
                </a:highlight>
                <a:latin typeface="Menlo" panose="020B0609030804020204" pitchFamily="49" charset="0"/>
                <a:ea typeface="Menlo" panose="020B0609030804020204" pitchFamily="49" charset="0"/>
                <a:cs typeface="Menlo" panose="020B0609030804020204" pitchFamily="49" charset="0"/>
              </a:rPr>
              <a:t>trial_ctr</a:t>
            </a:r>
            <a:r>
              <a:rPr lang="de-DE" sz="850" dirty="0">
                <a:highlight>
                  <a:srgbClr val="FFFF00"/>
                </a:highlight>
                <a:latin typeface="Menlo" panose="020B0609030804020204" pitchFamily="49" charset="0"/>
                <a:ea typeface="Menlo" panose="020B0609030804020204" pitchFamily="49" charset="0"/>
                <a:cs typeface="Menlo" panose="020B0609030804020204" pitchFamily="49" charset="0"/>
              </a:rPr>
              <a:t>                     -17.9127     3.4107   24.6411  -5.252 0.00002031 ***</a:t>
            </a:r>
          </a:p>
          <a:p>
            <a:pPr marL="0" indent="0">
              <a:buNone/>
            </a:pPr>
            <a:r>
              <a:rPr lang="de-DE" sz="850" dirty="0">
                <a:highlight>
                  <a:srgbClr val="FFFF00"/>
                </a:highlight>
                <a:latin typeface="Menlo" panose="020B0609030804020204" pitchFamily="49" charset="0"/>
                <a:ea typeface="Menlo" panose="020B0609030804020204" pitchFamily="49" charset="0"/>
                <a:cs typeface="Menlo" panose="020B0609030804020204" pitchFamily="49" charset="0"/>
              </a:rPr>
              <a:t>I(trial_ctr^2)                  1.9979     0.3260   29.5965   6.129 0.00000103 ***</a:t>
            </a:r>
          </a:p>
          <a:p>
            <a:pPr marL="0" indent="0">
              <a:buNone/>
            </a:pPr>
            <a:r>
              <a:rPr lang="de-DE" sz="850" dirty="0" err="1">
                <a:latin typeface="Menlo" panose="020B0609030804020204" pitchFamily="49" charset="0"/>
                <a:ea typeface="Menlo" panose="020B0609030804020204" pitchFamily="49" charset="0"/>
                <a:cs typeface="Menlo" panose="020B0609030804020204" pitchFamily="49" charset="0"/>
              </a:rPr>
              <a:t>snr_ctr:condScrambled</a:t>
            </a:r>
            <a:r>
              <a:rPr lang="de-DE" sz="850" dirty="0">
                <a:latin typeface="Menlo" panose="020B0609030804020204" pitchFamily="49" charset="0"/>
                <a:ea typeface="Menlo" panose="020B0609030804020204" pitchFamily="49" charset="0"/>
                <a:cs typeface="Menlo" panose="020B0609030804020204" pitchFamily="49" charset="0"/>
              </a:rPr>
              <a:t>          15.3169     5.2838  914.1919   2.899    0.00384 ** </a:t>
            </a:r>
          </a:p>
          <a:p>
            <a:pPr marL="0" indent="0">
              <a:buNone/>
            </a:pPr>
            <a:r>
              <a:rPr lang="de-DE" sz="850" dirty="0" err="1">
                <a:highlight>
                  <a:srgbClr val="FFFF00"/>
                </a:highlight>
                <a:latin typeface="Menlo" panose="020B0609030804020204" pitchFamily="49" charset="0"/>
                <a:ea typeface="Menlo" panose="020B0609030804020204" pitchFamily="49" charset="0"/>
                <a:cs typeface="Menlo" panose="020B0609030804020204" pitchFamily="49" charset="0"/>
              </a:rPr>
              <a:t>condScrambled:trial_ctr</a:t>
            </a:r>
            <a:r>
              <a:rPr lang="de-DE" sz="850" dirty="0">
                <a:highlight>
                  <a:srgbClr val="FFFF00"/>
                </a:highlight>
                <a:latin typeface="Menlo" panose="020B0609030804020204" pitchFamily="49" charset="0"/>
                <a:ea typeface="Menlo" panose="020B0609030804020204" pitchFamily="49" charset="0"/>
                <a:cs typeface="Menlo" panose="020B0609030804020204" pitchFamily="49" charset="0"/>
              </a:rPr>
              <a:t>        -2.6746     1.1866  914.1919  -2.254    0.02443 *  </a:t>
            </a:r>
          </a:p>
          <a:p>
            <a:pPr marL="0" indent="0">
              <a:buNone/>
            </a:pPr>
            <a:r>
              <a:rPr lang="de-DE" sz="850" dirty="0" err="1">
                <a:highlight>
                  <a:srgbClr val="FFFF00"/>
                </a:highlight>
                <a:latin typeface="Menlo" panose="020B0609030804020204" pitchFamily="49" charset="0"/>
                <a:ea typeface="Menlo" panose="020B0609030804020204" pitchFamily="49" charset="0"/>
                <a:cs typeface="Menlo" panose="020B0609030804020204" pitchFamily="49" charset="0"/>
              </a:rPr>
              <a:t>condScrambled:I</a:t>
            </a:r>
            <a:r>
              <a:rPr lang="de-DE" sz="850" dirty="0">
                <a:highlight>
                  <a:srgbClr val="FFFF00"/>
                </a:highlight>
                <a:latin typeface="Menlo" panose="020B0609030804020204" pitchFamily="49" charset="0"/>
                <a:ea typeface="Menlo" panose="020B0609030804020204" pitchFamily="49" charset="0"/>
                <a:cs typeface="Menlo" panose="020B0609030804020204" pitchFamily="49" charset="0"/>
              </a:rPr>
              <a:t>(trial_ctr^2)   -0.5559     0.2158  914.1919  -2.576    0.01015 *  </a:t>
            </a:r>
          </a:p>
          <a:p>
            <a:pPr marL="0" indent="0">
              <a:buNone/>
            </a:pPr>
            <a:endParaRPr lang="de-DE" sz="850" dirty="0">
              <a:latin typeface="Menlo" panose="020B0609030804020204" pitchFamily="49" charset="0"/>
              <a:ea typeface="Menlo" panose="020B0609030804020204" pitchFamily="49" charset="0"/>
              <a:cs typeface="Menlo" panose="020B0609030804020204" pitchFamily="49" charset="0"/>
            </a:endParaRPr>
          </a:p>
          <a:p>
            <a:pPr marL="0" indent="0">
              <a:buNone/>
            </a:pPr>
            <a:r>
              <a:rPr lang="de-DE" sz="850" dirty="0">
                <a:latin typeface="Menlo" panose="020B0609030804020204" pitchFamily="49" charset="0"/>
                <a:ea typeface="Menlo" panose="020B0609030804020204" pitchFamily="49" charset="0"/>
                <a:cs typeface="Menlo" panose="020B0609030804020204" pitchFamily="49" charset="0"/>
              </a:rPr>
              <a:t>           R2m       R2c</a:t>
            </a:r>
          </a:p>
          <a:p>
            <a:pPr marL="0" indent="0">
              <a:buNone/>
            </a:pPr>
            <a:r>
              <a:rPr lang="de-DE" sz="850" dirty="0">
                <a:latin typeface="Menlo" panose="020B0609030804020204" pitchFamily="49" charset="0"/>
                <a:ea typeface="Menlo" panose="020B0609030804020204" pitchFamily="49" charset="0"/>
                <a:cs typeface="Menlo" panose="020B0609030804020204" pitchFamily="49" charset="0"/>
              </a:rPr>
              <a:t>[1,] 0.1263525 0.9043671</a:t>
            </a:r>
          </a:p>
        </p:txBody>
      </p:sp>
      <p:sp>
        <p:nvSpPr>
          <p:cNvPr id="4" name="Foliennummernplatzhalter 3">
            <a:extLst>
              <a:ext uri="{FF2B5EF4-FFF2-40B4-BE49-F238E27FC236}">
                <a16:creationId xmlns:a16="http://schemas.microsoft.com/office/drawing/2014/main" id="{5C0B788B-DDA4-43CD-7F9C-3E8A22F7D7A9}"/>
              </a:ext>
            </a:extLst>
          </p:cNvPr>
          <p:cNvSpPr>
            <a:spLocks noGrp="1"/>
          </p:cNvSpPr>
          <p:nvPr>
            <p:ph type="sldNum" sz="quarter" idx="4"/>
          </p:nvPr>
        </p:nvSpPr>
        <p:spPr/>
        <p:txBody>
          <a:bodyPr/>
          <a:lstStyle/>
          <a:p>
            <a:pPr>
              <a:defRPr/>
            </a:pPr>
            <a:fld id="{CF40E255-620A-4E24-8D58-82D506EBF987}" type="slidenum">
              <a:rPr lang="de-DE" altLang="de-DE" sz="1000" smtClean="0">
                <a:solidFill>
                  <a:srgbClr val="D8413E"/>
                </a:solidFill>
                <a:latin typeface="Arial" panose="020B0604020202020204" pitchFamily="34" charset="0"/>
                <a:cs typeface="Arial" panose="020B0604020202020204" pitchFamily="34" charset="0"/>
              </a:rPr>
              <a:pPr>
                <a:defRPr/>
              </a:pPr>
              <a:t>10</a:t>
            </a:fld>
            <a:endParaRPr lang="de-DE" altLang="de-DE" sz="1000" dirty="0">
              <a:solidFill>
                <a:srgbClr val="D8413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735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5C6B37-11F8-9A5B-C943-314A11612AE9}"/>
              </a:ext>
            </a:extLst>
          </p:cNvPr>
          <p:cNvSpPr>
            <a:spLocks noGrp="1"/>
          </p:cNvSpPr>
          <p:nvPr>
            <p:ph type="title"/>
          </p:nvPr>
        </p:nvSpPr>
        <p:spPr/>
        <p:txBody>
          <a:bodyPr/>
          <a:lstStyle/>
          <a:p>
            <a:r>
              <a:rPr lang="de-DE" dirty="0" err="1"/>
              <a:t>including</a:t>
            </a:r>
            <a:r>
              <a:rPr lang="de-DE" dirty="0"/>
              <a:t> </a:t>
            </a:r>
            <a:r>
              <a:rPr lang="de-DE" dirty="0" err="1"/>
              <a:t>trial</a:t>
            </a:r>
            <a:r>
              <a:rPr lang="de-DE" dirty="0"/>
              <a:t> </a:t>
            </a:r>
            <a:r>
              <a:rPr lang="de-DE" dirty="0" err="1"/>
              <a:t>as</a:t>
            </a:r>
            <a:r>
              <a:rPr lang="de-DE" dirty="0"/>
              <a:t> </a:t>
            </a:r>
            <a:r>
              <a:rPr lang="de-DE" dirty="0" err="1"/>
              <a:t>covariate</a:t>
            </a:r>
            <a:endParaRPr lang="de-DE" dirty="0"/>
          </a:p>
        </p:txBody>
      </p:sp>
      <p:sp>
        <p:nvSpPr>
          <p:cNvPr id="4" name="Foliennummernplatzhalter 3">
            <a:extLst>
              <a:ext uri="{FF2B5EF4-FFF2-40B4-BE49-F238E27FC236}">
                <a16:creationId xmlns:a16="http://schemas.microsoft.com/office/drawing/2014/main" id="{10AD6E73-EDFF-04F0-4DE8-E9F6644C442D}"/>
              </a:ext>
            </a:extLst>
          </p:cNvPr>
          <p:cNvSpPr>
            <a:spLocks noGrp="1"/>
          </p:cNvSpPr>
          <p:nvPr>
            <p:ph type="sldNum" sz="quarter" idx="4"/>
          </p:nvPr>
        </p:nvSpPr>
        <p:spPr/>
        <p:txBody>
          <a:bodyPr/>
          <a:lstStyle/>
          <a:p>
            <a:pPr>
              <a:defRPr/>
            </a:pPr>
            <a:fld id="{CF40E255-620A-4E24-8D58-82D506EBF987}" type="slidenum">
              <a:rPr lang="de-DE" altLang="de-DE" sz="1000" smtClean="0">
                <a:solidFill>
                  <a:srgbClr val="D8413E"/>
                </a:solidFill>
                <a:latin typeface="Arial" panose="020B0604020202020204" pitchFamily="34" charset="0"/>
                <a:cs typeface="Arial" panose="020B0604020202020204" pitchFamily="34" charset="0"/>
              </a:rPr>
              <a:pPr>
                <a:defRPr/>
              </a:pPr>
              <a:t>11</a:t>
            </a:fld>
            <a:endParaRPr lang="de-DE" altLang="de-DE" sz="1000" dirty="0">
              <a:solidFill>
                <a:srgbClr val="D8413E"/>
              </a:solidFill>
              <a:latin typeface="Arial" panose="020B0604020202020204" pitchFamily="34" charset="0"/>
              <a:cs typeface="Arial" panose="020B0604020202020204" pitchFamily="34" charset="0"/>
            </a:endParaRPr>
          </a:p>
        </p:txBody>
      </p:sp>
      <p:pic>
        <p:nvPicPr>
          <p:cNvPr id="9" name="Grafik 8">
            <a:extLst>
              <a:ext uri="{FF2B5EF4-FFF2-40B4-BE49-F238E27FC236}">
                <a16:creationId xmlns:a16="http://schemas.microsoft.com/office/drawing/2014/main" id="{7F76A934-500C-6F2F-1EE0-66C4FBC47AB5}"/>
              </a:ext>
            </a:extLst>
          </p:cNvPr>
          <p:cNvPicPr>
            <a:picLocks noChangeAspect="1"/>
          </p:cNvPicPr>
          <p:nvPr/>
        </p:nvPicPr>
        <p:blipFill>
          <a:blip r:embed="rId2"/>
          <a:stretch>
            <a:fillRect/>
          </a:stretch>
        </p:blipFill>
        <p:spPr>
          <a:xfrm>
            <a:off x="1270000" y="1264143"/>
            <a:ext cx="4318000" cy="3238500"/>
          </a:xfrm>
          <a:prstGeom prst="rect">
            <a:avLst/>
          </a:prstGeom>
        </p:spPr>
      </p:pic>
    </p:spTree>
    <p:extLst>
      <p:ext uri="{BB962C8B-B14F-4D97-AF65-F5344CB8AC3E}">
        <p14:creationId xmlns:p14="http://schemas.microsoft.com/office/powerpoint/2010/main" val="4192080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B3DADF-49C1-8231-230F-C1550793EA41}"/>
              </a:ext>
            </a:extLst>
          </p:cNvPr>
          <p:cNvSpPr>
            <a:spLocks noGrp="1"/>
          </p:cNvSpPr>
          <p:nvPr>
            <p:ph type="title"/>
          </p:nvPr>
        </p:nvSpPr>
        <p:spPr/>
        <p:txBody>
          <a:bodyPr/>
          <a:lstStyle/>
          <a:p>
            <a:r>
              <a:rPr lang="de-DE" dirty="0"/>
              <a:t>Interim </a:t>
            </a:r>
            <a:r>
              <a:rPr lang="de-DE" dirty="0" err="1"/>
              <a:t>Conclusion</a:t>
            </a:r>
            <a:endParaRPr lang="de-DE" dirty="0"/>
          </a:p>
        </p:txBody>
      </p:sp>
      <p:sp>
        <p:nvSpPr>
          <p:cNvPr id="3" name="Inhaltsplatzhalter 2">
            <a:extLst>
              <a:ext uri="{FF2B5EF4-FFF2-40B4-BE49-F238E27FC236}">
                <a16:creationId xmlns:a16="http://schemas.microsoft.com/office/drawing/2014/main" id="{002D850B-D211-DA9A-F768-FB11EB998294}"/>
              </a:ext>
            </a:extLst>
          </p:cNvPr>
          <p:cNvSpPr>
            <a:spLocks noGrp="1"/>
          </p:cNvSpPr>
          <p:nvPr>
            <p:ph idx="1"/>
          </p:nvPr>
        </p:nvSpPr>
        <p:spPr/>
        <p:txBody>
          <a:bodyPr/>
          <a:lstStyle/>
          <a:p>
            <a:r>
              <a:rPr lang="en-US" sz="1800" noProof="0" dirty="0"/>
              <a:t>Pupillometry was sensitive to speech masking </a:t>
            </a:r>
            <a:r>
              <a:rPr lang="en-US" sz="1800" b="1" noProof="0" dirty="0"/>
              <a:t>NOT</a:t>
            </a:r>
            <a:r>
              <a:rPr lang="en-US" sz="1800" noProof="0" dirty="0"/>
              <a:t> only during sentence listening, but </a:t>
            </a:r>
            <a:r>
              <a:rPr lang="en-US" sz="1800" b="1" noProof="0" dirty="0"/>
              <a:t>ALSO</a:t>
            </a:r>
            <a:r>
              <a:rPr lang="en-US" sz="1800" noProof="0" dirty="0"/>
              <a:t> during story listening. </a:t>
            </a:r>
            <a:r>
              <a:rPr lang="en-US" dirty="0"/>
              <a:t>P</a:t>
            </a:r>
            <a:r>
              <a:rPr lang="en-US" sz="1800" noProof="0" dirty="0" err="1"/>
              <a:t>upillometric</a:t>
            </a:r>
            <a:r>
              <a:rPr lang="en-US" sz="1800" noProof="0" dirty="0"/>
              <a:t> measures </a:t>
            </a:r>
            <a:r>
              <a:rPr lang="en-US" sz="1800" b="1" noProof="0" dirty="0"/>
              <a:t>are useful</a:t>
            </a:r>
            <a:r>
              <a:rPr lang="en-US" sz="1800" noProof="0" dirty="0"/>
              <a:t> for the assessments of listening effort during naturalistic speech listening.</a:t>
            </a:r>
          </a:p>
        </p:txBody>
      </p:sp>
      <p:sp>
        <p:nvSpPr>
          <p:cNvPr id="4" name="Foliennummernplatzhalter 3">
            <a:extLst>
              <a:ext uri="{FF2B5EF4-FFF2-40B4-BE49-F238E27FC236}">
                <a16:creationId xmlns:a16="http://schemas.microsoft.com/office/drawing/2014/main" id="{7EB2EE9B-A8DF-0F03-1CD0-91745BFB855F}"/>
              </a:ext>
            </a:extLst>
          </p:cNvPr>
          <p:cNvSpPr>
            <a:spLocks noGrp="1"/>
          </p:cNvSpPr>
          <p:nvPr>
            <p:ph type="sldNum" sz="quarter" idx="4"/>
          </p:nvPr>
        </p:nvSpPr>
        <p:spPr/>
        <p:txBody>
          <a:bodyPr/>
          <a:lstStyle/>
          <a:p>
            <a:pPr>
              <a:defRPr/>
            </a:pPr>
            <a:fld id="{CF40E255-620A-4E24-8D58-82D506EBF987}" type="slidenum">
              <a:rPr lang="de-DE" altLang="de-DE" sz="1000" smtClean="0">
                <a:solidFill>
                  <a:srgbClr val="D8413E"/>
                </a:solidFill>
                <a:latin typeface="Arial" panose="020B0604020202020204" pitchFamily="34" charset="0"/>
                <a:cs typeface="Arial" panose="020B0604020202020204" pitchFamily="34" charset="0"/>
              </a:rPr>
              <a:pPr>
                <a:defRPr/>
              </a:pPr>
              <a:t>12</a:t>
            </a:fld>
            <a:endParaRPr lang="de-DE" altLang="de-DE" sz="1000" dirty="0">
              <a:solidFill>
                <a:srgbClr val="D8413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521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5EF0B8-649C-1B6A-19AA-45F214466F64}"/>
              </a:ext>
            </a:extLst>
          </p:cNvPr>
          <p:cNvSpPr>
            <a:spLocks noGrp="1"/>
          </p:cNvSpPr>
          <p:nvPr>
            <p:ph type="title"/>
          </p:nvPr>
        </p:nvSpPr>
        <p:spPr/>
        <p:txBody>
          <a:bodyPr/>
          <a:lstStyle/>
          <a:p>
            <a:r>
              <a:rPr lang="de-DE" dirty="0"/>
              <a:t>But…</a:t>
            </a:r>
          </a:p>
        </p:txBody>
      </p:sp>
      <p:sp>
        <p:nvSpPr>
          <p:cNvPr id="3" name="Inhaltsplatzhalter 2">
            <a:extLst>
              <a:ext uri="{FF2B5EF4-FFF2-40B4-BE49-F238E27FC236}">
                <a16:creationId xmlns:a16="http://schemas.microsoft.com/office/drawing/2014/main" id="{71448840-D489-1B77-46C5-8AC59C267A28}"/>
              </a:ext>
            </a:extLst>
          </p:cNvPr>
          <p:cNvSpPr>
            <a:spLocks noGrp="1"/>
          </p:cNvSpPr>
          <p:nvPr>
            <p:ph idx="1"/>
          </p:nvPr>
        </p:nvSpPr>
        <p:spPr/>
        <p:txBody>
          <a:bodyPr/>
          <a:lstStyle/>
          <a:p>
            <a:r>
              <a:rPr lang="de-DE" dirty="0" err="1"/>
              <a:t>Pupil</a:t>
            </a:r>
            <a:r>
              <a:rPr lang="de-DE" dirty="0"/>
              <a:t> </a:t>
            </a:r>
            <a:r>
              <a:rPr lang="de-DE" dirty="0" err="1"/>
              <a:t>diameter</a:t>
            </a:r>
            <a:r>
              <a:rPr lang="de-DE" dirty="0"/>
              <a:t>/</a:t>
            </a:r>
            <a:r>
              <a:rPr lang="de-DE" dirty="0" err="1"/>
              <a:t>area</a:t>
            </a:r>
            <a:r>
              <a:rPr lang="de-DE" dirty="0"/>
              <a:t> </a:t>
            </a:r>
            <a:r>
              <a:rPr lang="de-DE" dirty="0" err="1"/>
              <a:t>systematically</a:t>
            </a:r>
            <a:r>
              <a:rPr lang="de-DE" dirty="0"/>
              <a:t> </a:t>
            </a:r>
            <a:r>
              <a:rPr lang="de-DE" dirty="0" err="1"/>
              <a:t>changes</a:t>
            </a:r>
            <a:r>
              <a:rPr lang="de-DE" dirty="0"/>
              <a:t> </a:t>
            </a:r>
            <a:r>
              <a:rPr lang="de-DE" dirty="0" err="1"/>
              <a:t>with</a:t>
            </a:r>
            <a:r>
              <a:rPr lang="de-DE" dirty="0"/>
              <a:t> time-on-task</a:t>
            </a:r>
          </a:p>
        </p:txBody>
      </p:sp>
      <p:sp>
        <p:nvSpPr>
          <p:cNvPr id="4" name="Foliennummernplatzhalter 3">
            <a:extLst>
              <a:ext uri="{FF2B5EF4-FFF2-40B4-BE49-F238E27FC236}">
                <a16:creationId xmlns:a16="http://schemas.microsoft.com/office/drawing/2014/main" id="{990724FD-78CC-4ACA-099B-A3F16F1E535D}"/>
              </a:ext>
            </a:extLst>
          </p:cNvPr>
          <p:cNvSpPr>
            <a:spLocks noGrp="1"/>
          </p:cNvSpPr>
          <p:nvPr>
            <p:ph type="sldNum" sz="quarter" idx="4"/>
          </p:nvPr>
        </p:nvSpPr>
        <p:spPr/>
        <p:txBody>
          <a:bodyPr/>
          <a:lstStyle/>
          <a:p>
            <a:pPr>
              <a:defRPr/>
            </a:pPr>
            <a:fld id="{CF40E255-620A-4E24-8D58-82D506EBF987}" type="slidenum">
              <a:rPr lang="de-DE" altLang="de-DE" sz="1000" smtClean="0">
                <a:solidFill>
                  <a:srgbClr val="D8413E"/>
                </a:solidFill>
                <a:latin typeface="Arial" panose="020B0604020202020204" pitchFamily="34" charset="0"/>
                <a:cs typeface="Arial" panose="020B0604020202020204" pitchFamily="34" charset="0"/>
              </a:rPr>
              <a:pPr>
                <a:defRPr/>
              </a:pPr>
              <a:t>13</a:t>
            </a:fld>
            <a:endParaRPr lang="de-DE" altLang="de-DE" sz="1000" dirty="0">
              <a:solidFill>
                <a:srgbClr val="D8413E"/>
              </a:solidFill>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52B9D740-2BAD-5EBE-AF16-55C66DE2C0E3}"/>
              </a:ext>
            </a:extLst>
          </p:cNvPr>
          <p:cNvPicPr>
            <a:picLocks noChangeAspect="1"/>
          </p:cNvPicPr>
          <p:nvPr/>
        </p:nvPicPr>
        <p:blipFill rotWithShape="1">
          <a:blip r:embed="rId3"/>
          <a:srcRect r="34592" b="27605"/>
          <a:stretch/>
        </p:blipFill>
        <p:spPr>
          <a:xfrm>
            <a:off x="639166" y="1979593"/>
            <a:ext cx="3654928" cy="1598705"/>
          </a:xfrm>
          <a:prstGeom prst="rect">
            <a:avLst/>
          </a:prstGeom>
        </p:spPr>
      </p:pic>
      <p:sp>
        <p:nvSpPr>
          <p:cNvPr id="6" name="Textfeld 5">
            <a:extLst>
              <a:ext uri="{FF2B5EF4-FFF2-40B4-BE49-F238E27FC236}">
                <a16:creationId xmlns:a16="http://schemas.microsoft.com/office/drawing/2014/main" id="{C8FE119E-2CAB-8A77-9427-1416355FA9BB}"/>
              </a:ext>
            </a:extLst>
          </p:cNvPr>
          <p:cNvSpPr txBox="1"/>
          <p:nvPr/>
        </p:nvSpPr>
        <p:spPr>
          <a:xfrm>
            <a:off x="2819349" y="4248894"/>
            <a:ext cx="3438762"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van den Brink, Murphy &amp; </a:t>
            </a:r>
            <a:r>
              <a:rPr lang="de-DE" sz="1000" dirty="0" err="1">
                <a:latin typeface="Arial" panose="020B0604020202020204" pitchFamily="34" charset="0"/>
                <a:cs typeface="Arial" panose="020B0604020202020204" pitchFamily="34" charset="0"/>
              </a:rPr>
              <a:t>Nieuwenhuis</a:t>
            </a:r>
            <a:r>
              <a:rPr lang="de-DE" sz="1000" dirty="0">
                <a:latin typeface="Arial" panose="020B0604020202020204" pitchFamily="34" charset="0"/>
                <a:cs typeface="Arial" panose="020B0604020202020204" pitchFamily="34" charset="0"/>
              </a:rPr>
              <a:t> (2016) PLOS ONE</a:t>
            </a:r>
          </a:p>
        </p:txBody>
      </p:sp>
      <p:pic>
        <p:nvPicPr>
          <p:cNvPr id="7" name="Grafik 6">
            <a:extLst>
              <a:ext uri="{FF2B5EF4-FFF2-40B4-BE49-F238E27FC236}">
                <a16:creationId xmlns:a16="http://schemas.microsoft.com/office/drawing/2014/main" id="{40C78E1C-92B4-61B1-223B-489D078A9D65}"/>
              </a:ext>
            </a:extLst>
          </p:cNvPr>
          <p:cNvPicPr>
            <a:picLocks noChangeAspect="1"/>
          </p:cNvPicPr>
          <p:nvPr/>
        </p:nvPicPr>
        <p:blipFill>
          <a:blip r:embed="rId4"/>
          <a:stretch>
            <a:fillRect/>
          </a:stretch>
        </p:blipFill>
        <p:spPr>
          <a:xfrm>
            <a:off x="4484043" y="1926802"/>
            <a:ext cx="1774068" cy="2071344"/>
          </a:xfrm>
          <a:prstGeom prst="rect">
            <a:avLst/>
          </a:prstGeom>
        </p:spPr>
      </p:pic>
      <p:sp>
        <p:nvSpPr>
          <p:cNvPr id="8" name="Rechteck 7">
            <a:extLst>
              <a:ext uri="{FF2B5EF4-FFF2-40B4-BE49-F238E27FC236}">
                <a16:creationId xmlns:a16="http://schemas.microsoft.com/office/drawing/2014/main" id="{0D42D978-62EB-74A1-B67F-07611860BF53}"/>
              </a:ext>
            </a:extLst>
          </p:cNvPr>
          <p:cNvSpPr/>
          <p:nvPr/>
        </p:nvSpPr>
        <p:spPr>
          <a:xfrm>
            <a:off x="5163671" y="1801906"/>
            <a:ext cx="1094440" cy="2420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5428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C17821-89AD-89C6-984A-FCF65B57DFEF}"/>
              </a:ext>
            </a:extLst>
          </p:cNvPr>
          <p:cNvSpPr>
            <a:spLocks noGrp="1"/>
          </p:cNvSpPr>
          <p:nvPr>
            <p:ph type="title"/>
          </p:nvPr>
        </p:nvSpPr>
        <p:spPr/>
        <p:txBody>
          <a:bodyPr/>
          <a:lstStyle/>
          <a:p>
            <a:r>
              <a:rPr lang="de-DE" dirty="0" err="1"/>
              <a:t>including</a:t>
            </a:r>
            <a:r>
              <a:rPr lang="de-DE" dirty="0"/>
              <a:t> </a:t>
            </a:r>
            <a:r>
              <a:rPr lang="de-DE" dirty="0" err="1"/>
              <a:t>trial</a:t>
            </a:r>
            <a:r>
              <a:rPr lang="de-DE" dirty="0"/>
              <a:t> </a:t>
            </a:r>
            <a:r>
              <a:rPr lang="de-DE" cap="none" dirty="0"/>
              <a:t>x</a:t>
            </a:r>
            <a:r>
              <a:rPr lang="de-DE" dirty="0"/>
              <a:t> </a:t>
            </a:r>
            <a:r>
              <a:rPr lang="de-DE" dirty="0" err="1"/>
              <a:t>snr</a:t>
            </a:r>
            <a:r>
              <a:rPr lang="de-DE" dirty="0"/>
              <a:t> </a:t>
            </a:r>
            <a:r>
              <a:rPr lang="de-DE" dirty="0" err="1"/>
              <a:t>interaction</a:t>
            </a:r>
            <a:endParaRPr lang="de-DE" dirty="0"/>
          </a:p>
        </p:txBody>
      </p:sp>
      <p:sp>
        <p:nvSpPr>
          <p:cNvPr id="3" name="Inhaltsplatzhalter 2">
            <a:extLst>
              <a:ext uri="{FF2B5EF4-FFF2-40B4-BE49-F238E27FC236}">
                <a16:creationId xmlns:a16="http://schemas.microsoft.com/office/drawing/2014/main" id="{D72CA196-9C0C-18A4-04A0-7F99DF51167D}"/>
              </a:ext>
            </a:extLst>
          </p:cNvPr>
          <p:cNvSpPr>
            <a:spLocks noGrp="1"/>
          </p:cNvSpPr>
          <p:nvPr>
            <p:ph idx="1"/>
          </p:nvPr>
        </p:nvSpPr>
        <p:spPr/>
        <p:txBody>
          <a:bodyPr>
            <a:noAutofit/>
          </a:bodyPr>
          <a:lstStyle/>
          <a:p>
            <a:pPr marL="0" indent="0">
              <a:buNone/>
            </a:pPr>
            <a:r>
              <a:rPr lang="de-DE" sz="850" dirty="0">
                <a:latin typeface="Monaco" pitchFamily="2" charset="77"/>
                <a:ea typeface="Menlo" panose="020B0609030804020204" pitchFamily="49" charset="0"/>
                <a:cs typeface="Menlo" panose="020B0609030804020204" pitchFamily="49" charset="0"/>
              </a:rPr>
              <a:t>&gt; m2 &lt;- </a:t>
            </a:r>
            <a:r>
              <a:rPr lang="de-DE" sz="850" dirty="0" err="1">
                <a:latin typeface="Monaco" pitchFamily="2" charset="77"/>
                <a:ea typeface="Menlo" panose="020B0609030804020204" pitchFamily="49" charset="0"/>
                <a:cs typeface="Menlo" panose="020B0609030804020204" pitchFamily="49" charset="0"/>
              </a:rPr>
              <a:t>pa</a:t>
            </a:r>
            <a:r>
              <a:rPr lang="de-DE" sz="850" dirty="0">
                <a:latin typeface="Monaco" pitchFamily="2" charset="77"/>
                <a:ea typeface="Menlo" panose="020B0609030804020204" pitchFamily="49" charset="0"/>
                <a:cs typeface="Menlo" panose="020B0609030804020204" pitchFamily="49" charset="0"/>
              </a:rPr>
              <a:t> ~ </a:t>
            </a:r>
            <a:r>
              <a:rPr lang="de-DE" sz="850" dirty="0" err="1">
                <a:latin typeface="Monaco" pitchFamily="2" charset="77"/>
                <a:ea typeface="Menlo" panose="020B0609030804020204" pitchFamily="49" charset="0"/>
                <a:cs typeface="Menlo" panose="020B0609030804020204" pitchFamily="49" charset="0"/>
              </a:rPr>
              <a:t>snr_ctr</a:t>
            </a:r>
            <a:r>
              <a:rPr lang="de-DE" sz="850" dirty="0">
                <a:latin typeface="Monaco" pitchFamily="2" charset="77"/>
                <a:ea typeface="Menlo" panose="020B0609030804020204" pitchFamily="49" charset="0"/>
                <a:cs typeface="Menlo" panose="020B0609030804020204" pitchFamily="49" charset="0"/>
              </a:rPr>
              <a:t> * </a:t>
            </a:r>
            <a:r>
              <a:rPr lang="de-DE" sz="850" dirty="0" err="1">
                <a:latin typeface="Monaco" pitchFamily="2" charset="77"/>
                <a:ea typeface="Menlo" panose="020B0609030804020204" pitchFamily="49" charset="0"/>
                <a:cs typeface="Menlo" panose="020B0609030804020204" pitchFamily="49" charset="0"/>
              </a:rPr>
              <a:t>trial_ctr</a:t>
            </a:r>
            <a:r>
              <a:rPr lang="de-DE" sz="850" dirty="0">
                <a:latin typeface="Monaco" pitchFamily="2" charset="77"/>
                <a:ea typeface="Menlo" panose="020B0609030804020204" pitchFamily="49" charset="0"/>
                <a:cs typeface="Menlo" panose="020B0609030804020204" pitchFamily="49" charset="0"/>
              </a:rPr>
              <a:t> * </a:t>
            </a:r>
            <a:r>
              <a:rPr lang="de-DE" sz="850" dirty="0" err="1">
                <a:latin typeface="Monaco" pitchFamily="2" charset="77"/>
                <a:ea typeface="Menlo" panose="020B0609030804020204" pitchFamily="49" charset="0"/>
                <a:cs typeface="Menlo" panose="020B0609030804020204" pitchFamily="49" charset="0"/>
              </a:rPr>
              <a:t>cond</a:t>
            </a:r>
            <a:r>
              <a:rPr lang="de-DE" sz="850" dirty="0">
                <a:latin typeface="Monaco" pitchFamily="2" charset="77"/>
                <a:ea typeface="Menlo" panose="020B0609030804020204" pitchFamily="49" charset="0"/>
                <a:cs typeface="Menlo" panose="020B0609030804020204" pitchFamily="49" charset="0"/>
              </a:rPr>
              <a:t> + I(</a:t>
            </a:r>
            <a:r>
              <a:rPr lang="de-DE" sz="850" dirty="0" err="1">
                <a:latin typeface="Monaco" pitchFamily="2" charset="77"/>
                <a:ea typeface="Menlo" panose="020B0609030804020204" pitchFamily="49" charset="0"/>
                <a:cs typeface="Menlo" panose="020B0609030804020204" pitchFamily="49" charset="0"/>
              </a:rPr>
              <a:t>trial_ctr</a:t>
            </a:r>
            <a:r>
              <a:rPr lang="de-DE" sz="850" dirty="0">
                <a:latin typeface="Monaco" pitchFamily="2" charset="77"/>
                <a:ea typeface="Menlo" panose="020B0609030804020204" pitchFamily="49" charset="0"/>
                <a:cs typeface="Menlo" panose="020B0609030804020204" pitchFamily="49" charset="0"/>
              </a:rPr>
              <a:t> ^ 2) * </a:t>
            </a:r>
            <a:r>
              <a:rPr lang="de-DE" sz="850" dirty="0" err="1">
                <a:latin typeface="Monaco" pitchFamily="2" charset="77"/>
                <a:ea typeface="Menlo" panose="020B0609030804020204" pitchFamily="49" charset="0"/>
                <a:cs typeface="Menlo" panose="020B0609030804020204" pitchFamily="49" charset="0"/>
              </a:rPr>
              <a:t>cond</a:t>
            </a:r>
            <a:r>
              <a:rPr lang="de-DE" sz="850" dirty="0">
                <a:latin typeface="Monaco" pitchFamily="2" charset="77"/>
                <a:ea typeface="Menlo" panose="020B0609030804020204" pitchFamily="49" charset="0"/>
                <a:cs typeface="Menlo" panose="020B0609030804020204" pitchFamily="49" charset="0"/>
              </a:rPr>
              <a:t> + (1 + </a:t>
            </a:r>
            <a:r>
              <a:rPr lang="de-DE" sz="850" dirty="0" err="1">
                <a:latin typeface="Monaco" pitchFamily="2" charset="77"/>
                <a:ea typeface="Menlo" panose="020B0609030804020204" pitchFamily="49" charset="0"/>
                <a:cs typeface="Menlo" panose="020B0609030804020204" pitchFamily="49" charset="0"/>
              </a:rPr>
              <a:t>cond</a:t>
            </a:r>
            <a:r>
              <a:rPr lang="de-DE" sz="850" dirty="0">
                <a:latin typeface="Monaco" pitchFamily="2" charset="77"/>
                <a:ea typeface="Menlo" panose="020B0609030804020204" pitchFamily="49" charset="0"/>
                <a:cs typeface="Menlo" panose="020B0609030804020204" pitchFamily="49" charset="0"/>
              </a:rPr>
              <a:t> | </a:t>
            </a:r>
            <a:r>
              <a:rPr lang="de-DE" sz="850" dirty="0" err="1">
                <a:latin typeface="Monaco" pitchFamily="2" charset="77"/>
                <a:ea typeface="Menlo" panose="020B0609030804020204" pitchFamily="49" charset="0"/>
                <a:cs typeface="Menlo" panose="020B0609030804020204" pitchFamily="49" charset="0"/>
              </a:rPr>
              <a:t>subj</a:t>
            </a:r>
            <a:r>
              <a:rPr lang="de-DE" sz="850" dirty="0">
                <a:latin typeface="Monaco" pitchFamily="2" charset="77"/>
                <a:ea typeface="Menlo" panose="020B0609030804020204" pitchFamily="49" charset="0"/>
                <a:cs typeface="Menlo" panose="020B0609030804020204" pitchFamily="49" charset="0"/>
              </a:rPr>
              <a:t> ) + (0 + </a:t>
            </a:r>
            <a:r>
              <a:rPr lang="de-DE" sz="850" dirty="0" err="1">
                <a:latin typeface="Monaco" pitchFamily="2" charset="77"/>
                <a:ea typeface="Menlo" panose="020B0609030804020204" pitchFamily="49" charset="0"/>
                <a:cs typeface="Menlo" panose="020B0609030804020204" pitchFamily="49" charset="0"/>
              </a:rPr>
              <a:t>trial_ctr</a:t>
            </a:r>
            <a:r>
              <a:rPr lang="de-DE" sz="850" dirty="0">
                <a:latin typeface="Monaco" pitchFamily="2" charset="77"/>
                <a:ea typeface="Menlo" panose="020B0609030804020204" pitchFamily="49" charset="0"/>
                <a:cs typeface="Menlo" panose="020B0609030804020204" pitchFamily="49" charset="0"/>
              </a:rPr>
              <a:t> + I(</a:t>
            </a:r>
            <a:r>
              <a:rPr lang="de-DE" sz="850" dirty="0" err="1">
                <a:latin typeface="Monaco" pitchFamily="2" charset="77"/>
                <a:ea typeface="Menlo" panose="020B0609030804020204" pitchFamily="49" charset="0"/>
                <a:cs typeface="Menlo" panose="020B0609030804020204" pitchFamily="49" charset="0"/>
              </a:rPr>
              <a:t>trial_ctr</a:t>
            </a:r>
            <a:r>
              <a:rPr lang="de-DE" sz="850" dirty="0">
                <a:latin typeface="Monaco" pitchFamily="2" charset="77"/>
                <a:ea typeface="Menlo" panose="020B0609030804020204" pitchFamily="49" charset="0"/>
                <a:cs typeface="Menlo" panose="020B0609030804020204" pitchFamily="49" charset="0"/>
              </a:rPr>
              <a:t> ^ 2) | </a:t>
            </a:r>
            <a:r>
              <a:rPr lang="de-DE" sz="850" dirty="0" err="1">
                <a:latin typeface="Monaco" pitchFamily="2" charset="77"/>
                <a:ea typeface="Menlo" panose="020B0609030804020204" pitchFamily="49" charset="0"/>
                <a:cs typeface="Menlo" panose="020B0609030804020204" pitchFamily="49" charset="0"/>
              </a:rPr>
              <a:t>subj</a:t>
            </a:r>
            <a:r>
              <a:rPr lang="de-DE" sz="850" dirty="0">
                <a:latin typeface="Monaco" pitchFamily="2" charset="77"/>
                <a:ea typeface="Menlo" panose="020B0609030804020204" pitchFamily="49" charset="0"/>
                <a:cs typeface="Menlo" panose="020B0609030804020204" pitchFamily="49" charset="0"/>
              </a:rPr>
              <a:t>)</a:t>
            </a:r>
          </a:p>
          <a:p>
            <a:pPr marL="0" indent="0">
              <a:buNone/>
            </a:pPr>
            <a:endParaRPr lang="de-DE" sz="850" dirty="0">
              <a:latin typeface="Monaco" pitchFamily="2" charset="77"/>
              <a:ea typeface="Menlo" panose="020B0609030804020204" pitchFamily="49" charset="0"/>
              <a:cs typeface="Menlo" panose="020B0609030804020204" pitchFamily="49" charset="0"/>
            </a:endParaRPr>
          </a:p>
          <a:p>
            <a:pPr marL="0" indent="0">
              <a:buNone/>
            </a:pPr>
            <a:r>
              <a:rPr lang="de-DE" sz="850" dirty="0">
                <a:latin typeface="Monaco" pitchFamily="2" charset="77"/>
                <a:ea typeface="Menlo" panose="020B0609030804020204" pitchFamily="49" charset="0"/>
                <a:cs typeface="Menlo" panose="020B0609030804020204" pitchFamily="49" charset="0"/>
              </a:rPr>
              <a:t>Fixed </a:t>
            </a:r>
            <a:r>
              <a:rPr lang="de-DE" sz="850" dirty="0" err="1">
                <a:latin typeface="Monaco" pitchFamily="2" charset="77"/>
                <a:ea typeface="Menlo" panose="020B0609030804020204" pitchFamily="49" charset="0"/>
                <a:cs typeface="Menlo" panose="020B0609030804020204" pitchFamily="49" charset="0"/>
              </a:rPr>
              <a:t>effects</a:t>
            </a:r>
            <a:r>
              <a:rPr lang="de-DE" sz="850" dirty="0">
                <a:latin typeface="Monaco" pitchFamily="2" charset="77"/>
                <a:ea typeface="Menlo" panose="020B0609030804020204" pitchFamily="49" charset="0"/>
                <a:cs typeface="Menlo" panose="020B0609030804020204" pitchFamily="49" charset="0"/>
              </a:rPr>
              <a:t>:</a:t>
            </a:r>
          </a:p>
          <a:p>
            <a:pPr marL="0" indent="0">
              <a:buNone/>
            </a:pPr>
            <a:r>
              <a:rPr lang="de-DE" sz="850" dirty="0">
                <a:latin typeface="Monaco" pitchFamily="2" charset="77"/>
                <a:ea typeface="Menlo" panose="020B0609030804020204" pitchFamily="49" charset="0"/>
                <a:cs typeface="Menlo" panose="020B0609030804020204" pitchFamily="49" charset="0"/>
              </a:rPr>
              <a:t>                                 </a:t>
            </a:r>
            <a:r>
              <a:rPr lang="de-DE" sz="850" dirty="0" err="1">
                <a:latin typeface="Monaco" pitchFamily="2" charset="77"/>
                <a:ea typeface="Menlo" panose="020B0609030804020204" pitchFamily="49" charset="0"/>
                <a:cs typeface="Menlo" panose="020B0609030804020204" pitchFamily="49" charset="0"/>
              </a:rPr>
              <a:t>Estimate</a:t>
            </a:r>
            <a:r>
              <a:rPr lang="de-DE" sz="850" dirty="0">
                <a:latin typeface="Monaco" pitchFamily="2" charset="77"/>
                <a:ea typeface="Menlo" panose="020B0609030804020204" pitchFamily="49" charset="0"/>
                <a:cs typeface="Menlo" panose="020B0609030804020204" pitchFamily="49" charset="0"/>
              </a:rPr>
              <a:t> Std. Error        </a:t>
            </a:r>
            <a:r>
              <a:rPr lang="de-DE" sz="850" dirty="0" err="1">
                <a:latin typeface="Monaco" pitchFamily="2" charset="77"/>
                <a:ea typeface="Menlo" panose="020B0609030804020204" pitchFamily="49" charset="0"/>
                <a:cs typeface="Menlo" panose="020B0609030804020204" pitchFamily="49" charset="0"/>
              </a:rPr>
              <a:t>df</a:t>
            </a:r>
            <a:r>
              <a:rPr lang="de-DE" sz="850" dirty="0">
                <a:latin typeface="Monaco" pitchFamily="2" charset="77"/>
                <a:ea typeface="Menlo" panose="020B0609030804020204" pitchFamily="49" charset="0"/>
                <a:cs typeface="Menlo" panose="020B0609030804020204" pitchFamily="49" charset="0"/>
              </a:rPr>
              <a:t> t </a:t>
            </a:r>
            <a:r>
              <a:rPr lang="de-DE" sz="850" dirty="0" err="1">
                <a:latin typeface="Monaco" pitchFamily="2" charset="77"/>
                <a:ea typeface="Menlo" panose="020B0609030804020204" pitchFamily="49" charset="0"/>
                <a:cs typeface="Menlo" panose="020B0609030804020204" pitchFamily="49" charset="0"/>
              </a:rPr>
              <a:t>value</a:t>
            </a:r>
            <a:r>
              <a:rPr lang="de-DE" sz="850" dirty="0">
                <a:latin typeface="Monaco" pitchFamily="2" charset="77"/>
                <a:ea typeface="Menlo" panose="020B0609030804020204" pitchFamily="49" charset="0"/>
                <a:cs typeface="Menlo" panose="020B0609030804020204" pitchFamily="49" charset="0"/>
              </a:rPr>
              <a:t>  Pr(&gt;|t|)    </a:t>
            </a:r>
          </a:p>
          <a:p>
            <a:pPr marL="0" indent="0">
              <a:buNone/>
            </a:pPr>
            <a:r>
              <a:rPr lang="de-DE" sz="850" dirty="0">
                <a:latin typeface="Monaco" pitchFamily="2" charset="77"/>
                <a:ea typeface="Menlo" panose="020B0609030804020204" pitchFamily="49" charset="0"/>
                <a:cs typeface="Menlo" panose="020B0609030804020204" pitchFamily="49" charset="0"/>
              </a:rPr>
              <a:t>(</a:t>
            </a:r>
            <a:r>
              <a:rPr lang="de-DE" sz="850" dirty="0" err="1">
                <a:latin typeface="Monaco" pitchFamily="2" charset="77"/>
                <a:ea typeface="Menlo" panose="020B0609030804020204" pitchFamily="49" charset="0"/>
                <a:cs typeface="Menlo" panose="020B0609030804020204" pitchFamily="49" charset="0"/>
              </a:rPr>
              <a:t>Intercept</a:t>
            </a:r>
            <a:r>
              <a:rPr lang="de-DE" sz="850" dirty="0">
                <a:latin typeface="Monaco" pitchFamily="2" charset="77"/>
                <a:ea typeface="Menlo" panose="020B0609030804020204" pitchFamily="49" charset="0"/>
                <a:cs typeface="Menlo" panose="020B0609030804020204" pitchFamily="49" charset="0"/>
              </a:rPr>
              <a:t>)                     1290.3243    70.2178   33.2255  18.376   &lt; 2e-16 ***</a:t>
            </a:r>
          </a:p>
          <a:p>
            <a:pPr marL="0" indent="0">
              <a:buNone/>
            </a:pPr>
            <a:r>
              <a:rPr lang="de-DE" sz="850" dirty="0" err="1">
                <a:latin typeface="Monaco" pitchFamily="2" charset="77"/>
                <a:ea typeface="Menlo" panose="020B0609030804020204" pitchFamily="49" charset="0"/>
                <a:cs typeface="Menlo" panose="020B0609030804020204" pitchFamily="49" charset="0"/>
              </a:rPr>
              <a:t>snr_ctr</a:t>
            </a:r>
            <a:r>
              <a:rPr lang="de-DE" sz="850" dirty="0">
                <a:latin typeface="Monaco" pitchFamily="2" charset="77"/>
                <a:ea typeface="Menlo" panose="020B0609030804020204" pitchFamily="49" charset="0"/>
                <a:cs typeface="Menlo" panose="020B0609030804020204" pitchFamily="49" charset="0"/>
              </a:rPr>
              <a:t>                          -10.2129     3.7289  920.3521  -2.739   0.00628 ** </a:t>
            </a:r>
          </a:p>
          <a:p>
            <a:pPr marL="0" indent="0">
              <a:buNone/>
            </a:pPr>
            <a:r>
              <a:rPr lang="de-DE" sz="850" dirty="0" err="1">
                <a:latin typeface="Monaco" pitchFamily="2" charset="77"/>
                <a:ea typeface="Menlo" panose="020B0609030804020204" pitchFamily="49" charset="0"/>
                <a:cs typeface="Menlo" panose="020B0609030804020204" pitchFamily="49" charset="0"/>
              </a:rPr>
              <a:t>trial_ctr</a:t>
            </a:r>
            <a:r>
              <a:rPr lang="de-DE" sz="850" dirty="0">
                <a:latin typeface="Monaco" pitchFamily="2" charset="77"/>
                <a:ea typeface="Menlo" panose="020B0609030804020204" pitchFamily="49" charset="0"/>
                <a:cs typeface="Menlo" panose="020B0609030804020204" pitchFamily="49" charset="0"/>
              </a:rPr>
              <a:t>                        -18.5533     3.4414   24.4109  -5.391 0.0000147 ***</a:t>
            </a:r>
          </a:p>
          <a:p>
            <a:pPr marL="0" indent="0">
              <a:buNone/>
            </a:pPr>
            <a:r>
              <a:rPr lang="de-DE" sz="850" dirty="0" err="1">
                <a:latin typeface="Monaco" pitchFamily="2" charset="77"/>
                <a:ea typeface="Menlo" panose="020B0609030804020204" pitchFamily="49" charset="0"/>
                <a:cs typeface="Menlo" panose="020B0609030804020204" pitchFamily="49" charset="0"/>
              </a:rPr>
              <a:t>condScrambled</a:t>
            </a:r>
            <a:r>
              <a:rPr lang="de-DE" sz="850" dirty="0">
                <a:latin typeface="Monaco" pitchFamily="2" charset="77"/>
                <a:ea typeface="Menlo" panose="020B0609030804020204" pitchFamily="49" charset="0"/>
                <a:cs typeface="Menlo" panose="020B0609030804020204" pitchFamily="49" charset="0"/>
              </a:rPr>
              <a:t>                     32.0366    33.9152   27.9705   0.945   0.35295    </a:t>
            </a:r>
          </a:p>
          <a:p>
            <a:pPr marL="0" indent="0">
              <a:buNone/>
            </a:pPr>
            <a:r>
              <a:rPr lang="de-DE" sz="850" dirty="0">
                <a:latin typeface="Monaco" pitchFamily="2" charset="77"/>
                <a:ea typeface="Menlo" panose="020B0609030804020204" pitchFamily="49" charset="0"/>
                <a:cs typeface="Menlo" panose="020B0609030804020204" pitchFamily="49" charset="0"/>
              </a:rPr>
              <a:t>I(trial_ctr^2)                     1.9806     0.3262   29.0622   6.072 0.0000013 ***</a:t>
            </a:r>
          </a:p>
          <a:p>
            <a:pPr marL="0" indent="0">
              <a:buNone/>
            </a:pPr>
            <a:r>
              <a:rPr lang="de-DE" sz="850" dirty="0" err="1">
                <a:highlight>
                  <a:srgbClr val="FFFF00"/>
                </a:highlight>
                <a:latin typeface="Monaco" pitchFamily="2" charset="77"/>
                <a:ea typeface="Menlo" panose="020B0609030804020204" pitchFamily="49" charset="0"/>
                <a:cs typeface="Menlo" panose="020B0609030804020204" pitchFamily="49" charset="0"/>
              </a:rPr>
              <a:t>snr_ctr:trial_ctr</a:t>
            </a:r>
            <a:r>
              <a:rPr lang="de-DE" sz="850" dirty="0">
                <a:highlight>
                  <a:srgbClr val="FFFF00"/>
                </a:highlight>
                <a:latin typeface="Monaco" pitchFamily="2" charset="77"/>
                <a:ea typeface="Menlo" panose="020B0609030804020204" pitchFamily="49" charset="0"/>
                <a:cs typeface="Menlo" panose="020B0609030804020204" pitchFamily="49" charset="0"/>
              </a:rPr>
              <a:t>                  1.3089     0.5572  919.3220   2.349   0.01904 *  </a:t>
            </a:r>
          </a:p>
          <a:p>
            <a:pPr marL="0" indent="0">
              <a:buNone/>
            </a:pPr>
            <a:r>
              <a:rPr lang="de-DE" sz="850" dirty="0" err="1">
                <a:latin typeface="Monaco" pitchFamily="2" charset="77"/>
                <a:ea typeface="Menlo" panose="020B0609030804020204" pitchFamily="49" charset="0"/>
                <a:cs typeface="Menlo" panose="020B0609030804020204" pitchFamily="49" charset="0"/>
              </a:rPr>
              <a:t>snr_ctr:condScrambled</a:t>
            </a:r>
            <a:r>
              <a:rPr lang="de-DE" sz="850" dirty="0">
                <a:latin typeface="Monaco" pitchFamily="2" charset="77"/>
                <a:ea typeface="Menlo" panose="020B0609030804020204" pitchFamily="49" charset="0"/>
                <a:cs typeface="Menlo" panose="020B0609030804020204" pitchFamily="49" charset="0"/>
              </a:rPr>
              <a:t>             15.2628     5.2575  916.1837   2.903   0.00378 ** </a:t>
            </a:r>
          </a:p>
          <a:p>
            <a:pPr marL="0" indent="0">
              <a:buNone/>
            </a:pPr>
            <a:r>
              <a:rPr lang="de-DE" sz="850" dirty="0" err="1">
                <a:latin typeface="Monaco" pitchFamily="2" charset="77"/>
                <a:ea typeface="Menlo" panose="020B0609030804020204" pitchFamily="49" charset="0"/>
                <a:cs typeface="Menlo" panose="020B0609030804020204" pitchFamily="49" charset="0"/>
              </a:rPr>
              <a:t>trial_ctr:condScrambled</a:t>
            </a:r>
            <a:r>
              <a:rPr lang="de-DE" sz="850" dirty="0">
                <a:latin typeface="Monaco" pitchFamily="2" charset="77"/>
                <a:ea typeface="Menlo" panose="020B0609030804020204" pitchFamily="49" charset="0"/>
                <a:cs typeface="Menlo" panose="020B0609030804020204" pitchFamily="49" charset="0"/>
              </a:rPr>
              <a:t>           -1.8664     1.2415  916.1990  -1.503   0.13310    </a:t>
            </a:r>
          </a:p>
          <a:p>
            <a:pPr marL="0" indent="0">
              <a:buNone/>
            </a:pPr>
            <a:r>
              <a:rPr lang="de-DE" sz="850" dirty="0" err="1">
                <a:latin typeface="Monaco" pitchFamily="2" charset="77"/>
                <a:ea typeface="Menlo" panose="020B0609030804020204" pitchFamily="49" charset="0"/>
                <a:cs typeface="Menlo" panose="020B0609030804020204" pitchFamily="49" charset="0"/>
              </a:rPr>
              <a:t>condScrambled:I</a:t>
            </a:r>
            <a:r>
              <a:rPr lang="de-DE" sz="850" dirty="0">
                <a:latin typeface="Monaco" pitchFamily="2" charset="77"/>
                <a:ea typeface="Menlo" panose="020B0609030804020204" pitchFamily="49" charset="0"/>
                <a:cs typeface="Menlo" panose="020B0609030804020204" pitchFamily="49" charset="0"/>
              </a:rPr>
              <a:t>(trial_ctr^2)      -0.5338     0.2150  916.1841  -2.483   0.01320 *  </a:t>
            </a:r>
          </a:p>
          <a:p>
            <a:pPr marL="0" indent="0">
              <a:buNone/>
            </a:pPr>
            <a:r>
              <a:rPr lang="de-DE" sz="850" dirty="0" err="1">
                <a:highlight>
                  <a:srgbClr val="FFFF00"/>
                </a:highlight>
                <a:latin typeface="Monaco" pitchFamily="2" charset="77"/>
                <a:ea typeface="Menlo" panose="020B0609030804020204" pitchFamily="49" charset="0"/>
                <a:cs typeface="Menlo" panose="020B0609030804020204" pitchFamily="49" charset="0"/>
              </a:rPr>
              <a:t>snr_ctr:trial_ctr:condScrambled</a:t>
            </a:r>
            <a:r>
              <a:rPr lang="de-DE" sz="850" dirty="0">
                <a:highlight>
                  <a:srgbClr val="FFFF00"/>
                </a:highlight>
                <a:latin typeface="Monaco" pitchFamily="2" charset="77"/>
                <a:ea typeface="Menlo" panose="020B0609030804020204" pitchFamily="49" charset="0"/>
                <a:cs typeface="Menlo" panose="020B0609030804020204" pitchFamily="49" charset="0"/>
              </a:rPr>
              <a:t>   -1.6513     0.7848  916.3430  -2.104   0.03564 *</a:t>
            </a:r>
            <a:r>
              <a:rPr lang="de-DE" sz="850" dirty="0">
                <a:latin typeface="Monaco" pitchFamily="2" charset="77"/>
                <a:ea typeface="Menlo" panose="020B0609030804020204" pitchFamily="49" charset="0"/>
                <a:cs typeface="Menlo" panose="020B0609030804020204" pitchFamily="49" charset="0"/>
              </a:rPr>
              <a:t>  </a:t>
            </a:r>
          </a:p>
          <a:p>
            <a:pPr marL="0" indent="0">
              <a:buNone/>
            </a:pPr>
            <a:endParaRPr lang="de-DE" sz="850" dirty="0">
              <a:latin typeface="Monaco" pitchFamily="2" charset="77"/>
              <a:ea typeface="Menlo" panose="020B0609030804020204" pitchFamily="49" charset="0"/>
              <a:cs typeface="Menlo" panose="020B0609030804020204" pitchFamily="49" charset="0"/>
            </a:endParaRPr>
          </a:p>
          <a:p>
            <a:pPr marL="0" indent="0">
              <a:buNone/>
            </a:pPr>
            <a:r>
              <a:rPr lang="de-DE" sz="850" dirty="0">
                <a:latin typeface="Monaco" pitchFamily="2" charset="77"/>
                <a:ea typeface="Menlo" panose="020B0609030804020204" pitchFamily="49" charset="0"/>
                <a:cs typeface="Menlo" panose="020B0609030804020204" pitchFamily="49" charset="0"/>
              </a:rPr>
              <a:t>           R2m       R2c</a:t>
            </a:r>
          </a:p>
          <a:p>
            <a:pPr marL="0" indent="0">
              <a:buNone/>
            </a:pPr>
            <a:r>
              <a:rPr lang="de-DE" sz="850" dirty="0">
                <a:latin typeface="Monaco" pitchFamily="2" charset="77"/>
                <a:ea typeface="Menlo" panose="020B0609030804020204" pitchFamily="49" charset="0"/>
                <a:cs typeface="Menlo" panose="020B0609030804020204" pitchFamily="49" charset="0"/>
              </a:rPr>
              <a:t>[1,] 0.1184678 0.9116203</a:t>
            </a:r>
          </a:p>
          <a:p>
            <a:pPr marL="0" indent="0">
              <a:buNone/>
            </a:pPr>
            <a:endParaRPr lang="de-DE" sz="850" dirty="0">
              <a:latin typeface="Monaco" pitchFamily="2" charset="77"/>
              <a:ea typeface="Menlo" panose="020B0609030804020204" pitchFamily="49" charset="0"/>
              <a:cs typeface="Menlo" panose="020B0609030804020204" pitchFamily="49" charset="0"/>
            </a:endParaRPr>
          </a:p>
          <a:p>
            <a:pPr marL="0" indent="0">
              <a:buNone/>
            </a:pPr>
            <a:r>
              <a:rPr lang="de-DE" sz="850" dirty="0">
                <a:latin typeface="Monaco" pitchFamily="2" charset="77"/>
                <a:ea typeface="Menlo" panose="020B0609030804020204" pitchFamily="49" charset="0"/>
                <a:cs typeface="Menlo" panose="020B0609030804020204" pitchFamily="49" charset="0"/>
              </a:rPr>
              <a:t>    </a:t>
            </a:r>
            <a:r>
              <a:rPr lang="de-DE" sz="850" dirty="0" err="1">
                <a:latin typeface="Monaco" pitchFamily="2" charset="77"/>
                <a:ea typeface="Menlo" panose="020B0609030804020204" pitchFamily="49" charset="0"/>
                <a:cs typeface="Menlo" panose="020B0609030804020204" pitchFamily="49" charset="0"/>
              </a:rPr>
              <a:t>npar</a:t>
            </a:r>
            <a:r>
              <a:rPr lang="de-DE" sz="850" dirty="0">
                <a:latin typeface="Monaco" pitchFamily="2" charset="77"/>
                <a:ea typeface="Menlo" panose="020B0609030804020204" pitchFamily="49" charset="0"/>
                <a:cs typeface="Menlo" panose="020B0609030804020204" pitchFamily="49" charset="0"/>
              </a:rPr>
              <a:t>   AIC   BIC  </a:t>
            </a:r>
            <a:r>
              <a:rPr lang="de-DE" sz="850" dirty="0" err="1">
                <a:latin typeface="Monaco" pitchFamily="2" charset="77"/>
                <a:ea typeface="Menlo" panose="020B0609030804020204" pitchFamily="49" charset="0"/>
                <a:cs typeface="Menlo" panose="020B0609030804020204" pitchFamily="49" charset="0"/>
              </a:rPr>
              <a:t>logLik</a:t>
            </a:r>
            <a:r>
              <a:rPr lang="de-DE" sz="850" dirty="0">
                <a:latin typeface="Monaco" pitchFamily="2" charset="77"/>
                <a:ea typeface="Menlo" panose="020B0609030804020204" pitchFamily="49" charset="0"/>
                <a:cs typeface="Menlo" panose="020B0609030804020204" pitchFamily="49" charset="0"/>
              </a:rPr>
              <a:t> </a:t>
            </a:r>
            <a:r>
              <a:rPr lang="de-DE" sz="850" dirty="0" err="1">
                <a:latin typeface="Monaco" pitchFamily="2" charset="77"/>
                <a:ea typeface="Menlo" panose="020B0609030804020204" pitchFamily="49" charset="0"/>
                <a:cs typeface="Menlo" panose="020B0609030804020204" pitchFamily="49" charset="0"/>
              </a:rPr>
              <a:t>deviance</a:t>
            </a:r>
            <a:r>
              <a:rPr lang="de-DE" sz="850" dirty="0">
                <a:latin typeface="Monaco" pitchFamily="2" charset="77"/>
                <a:ea typeface="Menlo" panose="020B0609030804020204" pitchFamily="49" charset="0"/>
                <a:cs typeface="Menlo" panose="020B0609030804020204" pitchFamily="49" charset="0"/>
              </a:rPr>
              <a:t>  </a:t>
            </a:r>
            <a:r>
              <a:rPr lang="de-DE" sz="850" dirty="0" err="1">
                <a:latin typeface="Monaco" pitchFamily="2" charset="77"/>
                <a:ea typeface="Menlo" panose="020B0609030804020204" pitchFamily="49" charset="0"/>
                <a:cs typeface="Menlo" panose="020B0609030804020204" pitchFamily="49" charset="0"/>
              </a:rPr>
              <a:t>Chisq</a:t>
            </a:r>
            <a:r>
              <a:rPr lang="de-DE" sz="850" dirty="0">
                <a:latin typeface="Monaco" pitchFamily="2" charset="77"/>
                <a:ea typeface="Menlo" panose="020B0609030804020204" pitchFamily="49" charset="0"/>
                <a:cs typeface="Menlo" panose="020B0609030804020204" pitchFamily="49" charset="0"/>
              </a:rPr>
              <a:t> </a:t>
            </a:r>
            <a:r>
              <a:rPr lang="de-DE" sz="850" dirty="0" err="1">
                <a:latin typeface="Monaco" pitchFamily="2" charset="77"/>
                <a:ea typeface="Menlo" panose="020B0609030804020204" pitchFamily="49" charset="0"/>
                <a:cs typeface="Menlo" panose="020B0609030804020204" pitchFamily="49" charset="0"/>
              </a:rPr>
              <a:t>Df</a:t>
            </a:r>
            <a:r>
              <a:rPr lang="de-DE" sz="850" dirty="0">
                <a:latin typeface="Monaco" pitchFamily="2" charset="77"/>
                <a:ea typeface="Menlo" panose="020B0609030804020204" pitchFamily="49" charset="0"/>
                <a:cs typeface="Menlo" panose="020B0609030804020204" pitchFamily="49" charset="0"/>
              </a:rPr>
              <a:t> Pr(&gt;</a:t>
            </a:r>
            <a:r>
              <a:rPr lang="de-DE" sz="850" dirty="0" err="1">
                <a:latin typeface="Monaco" pitchFamily="2" charset="77"/>
                <a:ea typeface="Menlo" panose="020B0609030804020204" pitchFamily="49" charset="0"/>
                <a:cs typeface="Menlo" panose="020B0609030804020204" pitchFamily="49" charset="0"/>
              </a:rPr>
              <a:t>Chisq</a:t>
            </a:r>
            <a:r>
              <a:rPr lang="de-DE" sz="850" dirty="0">
                <a:latin typeface="Monaco" pitchFamily="2" charset="77"/>
                <a:ea typeface="Menlo" panose="020B0609030804020204" pitchFamily="49" charset="0"/>
                <a:cs typeface="Menlo" panose="020B0609030804020204" pitchFamily="49" charset="0"/>
              </a:rPr>
              <a:t>)  </a:t>
            </a:r>
          </a:p>
          <a:p>
            <a:pPr marL="0" indent="0">
              <a:buNone/>
            </a:pPr>
            <a:r>
              <a:rPr lang="de-DE" sz="850" dirty="0">
                <a:latin typeface="Monaco" pitchFamily="2" charset="77"/>
                <a:ea typeface="Menlo" panose="020B0609030804020204" pitchFamily="49" charset="0"/>
                <a:cs typeface="Menlo" panose="020B0609030804020204" pitchFamily="49" charset="0"/>
              </a:rPr>
              <a:t>fm1   15 12892 12965 -6430.8    12862                       </a:t>
            </a:r>
          </a:p>
          <a:p>
            <a:pPr marL="0" indent="0">
              <a:buNone/>
            </a:pPr>
            <a:r>
              <a:rPr lang="de-DE" sz="850" dirty="0">
                <a:latin typeface="Monaco" pitchFamily="2" charset="77"/>
                <a:ea typeface="Menlo" panose="020B0609030804020204" pitchFamily="49" charset="0"/>
                <a:cs typeface="Menlo" panose="020B0609030804020204" pitchFamily="49" charset="0"/>
              </a:rPr>
              <a:t>fm2   17 12889 12973 -6427.5    12855 6.6405  2    0.03614 *</a:t>
            </a:r>
          </a:p>
        </p:txBody>
      </p:sp>
      <p:sp>
        <p:nvSpPr>
          <p:cNvPr id="4" name="Foliennummernplatzhalter 3">
            <a:extLst>
              <a:ext uri="{FF2B5EF4-FFF2-40B4-BE49-F238E27FC236}">
                <a16:creationId xmlns:a16="http://schemas.microsoft.com/office/drawing/2014/main" id="{965CD016-7F73-668F-D507-52E1F6D71324}"/>
              </a:ext>
            </a:extLst>
          </p:cNvPr>
          <p:cNvSpPr>
            <a:spLocks noGrp="1"/>
          </p:cNvSpPr>
          <p:nvPr>
            <p:ph type="sldNum" sz="quarter" idx="4"/>
          </p:nvPr>
        </p:nvSpPr>
        <p:spPr/>
        <p:txBody>
          <a:bodyPr/>
          <a:lstStyle/>
          <a:p>
            <a:pPr>
              <a:defRPr/>
            </a:pPr>
            <a:fld id="{CF40E255-620A-4E24-8D58-82D506EBF987}" type="slidenum">
              <a:rPr lang="de-DE" altLang="de-DE" sz="1000" smtClean="0">
                <a:solidFill>
                  <a:srgbClr val="D8413E"/>
                </a:solidFill>
                <a:latin typeface="Arial" panose="020B0604020202020204" pitchFamily="34" charset="0"/>
                <a:cs typeface="Arial" panose="020B0604020202020204" pitchFamily="34" charset="0"/>
              </a:rPr>
              <a:pPr>
                <a:defRPr/>
              </a:pPr>
              <a:t>14</a:t>
            </a:fld>
            <a:endParaRPr lang="de-DE" altLang="de-DE" sz="1000" dirty="0">
              <a:solidFill>
                <a:srgbClr val="D8413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2562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C17821-89AD-89C6-984A-FCF65B57DFEF}"/>
              </a:ext>
            </a:extLst>
          </p:cNvPr>
          <p:cNvSpPr>
            <a:spLocks noGrp="1"/>
          </p:cNvSpPr>
          <p:nvPr>
            <p:ph type="title"/>
          </p:nvPr>
        </p:nvSpPr>
        <p:spPr/>
        <p:txBody>
          <a:bodyPr/>
          <a:lstStyle/>
          <a:p>
            <a:r>
              <a:rPr lang="de-DE" dirty="0" err="1"/>
              <a:t>including</a:t>
            </a:r>
            <a:r>
              <a:rPr lang="de-DE" dirty="0"/>
              <a:t> </a:t>
            </a:r>
            <a:r>
              <a:rPr lang="de-DE" dirty="0" err="1"/>
              <a:t>trial</a:t>
            </a:r>
            <a:r>
              <a:rPr lang="de-DE" dirty="0"/>
              <a:t> </a:t>
            </a:r>
            <a:r>
              <a:rPr lang="de-DE" dirty="0" err="1"/>
              <a:t>by</a:t>
            </a:r>
            <a:r>
              <a:rPr lang="de-DE" dirty="0"/>
              <a:t> </a:t>
            </a:r>
            <a:r>
              <a:rPr lang="de-DE" dirty="0" err="1"/>
              <a:t>snr</a:t>
            </a:r>
            <a:r>
              <a:rPr lang="de-DE" dirty="0"/>
              <a:t> </a:t>
            </a:r>
            <a:r>
              <a:rPr lang="de-DE" dirty="0" err="1"/>
              <a:t>interaction</a:t>
            </a:r>
            <a:endParaRPr lang="de-DE" dirty="0"/>
          </a:p>
        </p:txBody>
      </p:sp>
      <p:sp>
        <p:nvSpPr>
          <p:cNvPr id="4" name="Foliennummernplatzhalter 3">
            <a:extLst>
              <a:ext uri="{FF2B5EF4-FFF2-40B4-BE49-F238E27FC236}">
                <a16:creationId xmlns:a16="http://schemas.microsoft.com/office/drawing/2014/main" id="{965CD016-7F73-668F-D507-52E1F6D71324}"/>
              </a:ext>
            </a:extLst>
          </p:cNvPr>
          <p:cNvSpPr>
            <a:spLocks noGrp="1"/>
          </p:cNvSpPr>
          <p:nvPr>
            <p:ph type="sldNum" sz="quarter" idx="4"/>
          </p:nvPr>
        </p:nvSpPr>
        <p:spPr/>
        <p:txBody>
          <a:bodyPr/>
          <a:lstStyle/>
          <a:p>
            <a:pPr>
              <a:defRPr/>
            </a:pPr>
            <a:fld id="{CF40E255-620A-4E24-8D58-82D506EBF987}" type="slidenum">
              <a:rPr lang="de-DE" altLang="de-DE" sz="1000" smtClean="0">
                <a:solidFill>
                  <a:srgbClr val="D8413E"/>
                </a:solidFill>
                <a:latin typeface="Arial" panose="020B0604020202020204" pitchFamily="34" charset="0"/>
                <a:cs typeface="Arial" panose="020B0604020202020204" pitchFamily="34" charset="0"/>
              </a:rPr>
              <a:pPr>
                <a:defRPr/>
              </a:pPr>
              <a:t>15</a:t>
            </a:fld>
            <a:endParaRPr lang="de-DE" altLang="de-DE" sz="1000" dirty="0">
              <a:solidFill>
                <a:srgbClr val="D8413E"/>
              </a:solidFill>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0280D641-63A5-1867-C97E-84FDB6D828A5}"/>
              </a:ext>
            </a:extLst>
          </p:cNvPr>
          <p:cNvPicPr>
            <a:picLocks noChangeAspect="1"/>
          </p:cNvPicPr>
          <p:nvPr/>
        </p:nvPicPr>
        <p:blipFill>
          <a:blip r:embed="rId2"/>
          <a:stretch>
            <a:fillRect/>
          </a:stretch>
        </p:blipFill>
        <p:spPr>
          <a:xfrm>
            <a:off x="690142" y="1063625"/>
            <a:ext cx="5477715" cy="3651810"/>
          </a:xfrm>
          <a:prstGeom prst="rect">
            <a:avLst/>
          </a:prstGeom>
        </p:spPr>
      </p:pic>
    </p:spTree>
    <p:extLst>
      <p:ext uri="{BB962C8B-B14F-4D97-AF65-F5344CB8AC3E}">
        <p14:creationId xmlns:p14="http://schemas.microsoft.com/office/powerpoint/2010/main" val="2164881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C17821-89AD-89C6-984A-FCF65B57DFEF}"/>
              </a:ext>
            </a:extLst>
          </p:cNvPr>
          <p:cNvSpPr>
            <a:spLocks noGrp="1"/>
          </p:cNvSpPr>
          <p:nvPr>
            <p:ph type="title"/>
          </p:nvPr>
        </p:nvSpPr>
        <p:spPr/>
        <p:txBody>
          <a:bodyPr/>
          <a:lstStyle/>
          <a:p>
            <a:r>
              <a:rPr lang="de-DE" dirty="0" err="1"/>
              <a:t>including</a:t>
            </a:r>
            <a:r>
              <a:rPr lang="de-DE" dirty="0"/>
              <a:t> </a:t>
            </a:r>
            <a:r>
              <a:rPr lang="de-DE" dirty="0" err="1"/>
              <a:t>trial</a:t>
            </a:r>
            <a:r>
              <a:rPr lang="de-DE" dirty="0"/>
              <a:t> </a:t>
            </a:r>
            <a:r>
              <a:rPr lang="de-DE" dirty="0" err="1"/>
              <a:t>by</a:t>
            </a:r>
            <a:r>
              <a:rPr lang="de-DE" dirty="0"/>
              <a:t> </a:t>
            </a:r>
            <a:r>
              <a:rPr lang="de-DE" dirty="0" err="1"/>
              <a:t>snr</a:t>
            </a:r>
            <a:r>
              <a:rPr lang="de-DE" dirty="0"/>
              <a:t> </a:t>
            </a:r>
            <a:r>
              <a:rPr lang="de-DE" dirty="0" err="1"/>
              <a:t>interaction</a:t>
            </a:r>
            <a:endParaRPr lang="de-DE" dirty="0"/>
          </a:p>
        </p:txBody>
      </p:sp>
      <p:sp>
        <p:nvSpPr>
          <p:cNvPr id="4" name="Foliennummernplatzhalter 3">
            <a:extLst>
              <a:ext uri="{FF2B5EF4-FFF2-40B4-BE49-F238E27FC236}">
                <a16:creationId xmlns:a16="http://schemas.microsoft.com/office/drawing/2014/main" id="{965CD016-7F73-668F-D507-52E1F6D71324}"/>
              </a:ext>
            </a:extLst>
          </p:cNvPr>
          <p:cNvSpPr>
            <a:spLocks noGrp="1"/>
          </p:cNvSpPr>
          <p:nvPr>
            <p:ph type="sldNum" sz="quarter" idx="4"/>
          </p:nvPr>
        </p:nvSpPr>
        <p:spPr/>
        <p:txBody>
          <a:bodyPr/>
          <a:lstStyle/>
          <a:p>
            <a:pPr>
              <a:defRPr/>
            </a:pPr>
            <a:fld id="{CF40E255-620A-4E24-8D58-82D506EBF987}" type="slidenum">
              <a:rPr lang="de-DE" altLang="de-DE" sz="1000" smtClean="0">
                <a:solidFill>
                  <a:srgbClr val="D8413E"/>
                </a:solidFill>
                <a:latin typeface="Arial" panose="020B0604020202020204" pitchFamily="34" charset="0"/>
                <a:cs typeface="Arial" panose="020B0604020202020204" pitchFamily="34" charset="0"/>
              </a:rPr>
              <a:pPr>
                <a:defRPr/>
              </a:pPr>
              <a:t>16</a:t>
            </a:fld>
            <a:endParaRPr lang="de-DE" altLang="de-DE" sz="1000" dirty="0">
              <a:solidFill>
                <a:srgbClr val="D8413E"/>
              </a:solidFill>
              <a:latin typeface="Arial" panose="020B0604020202020204" pitchFamily="34" charset="0"/>
              <a:cs typeface="Arial" panose="020B0604020202020204" pitchFamily="34" charset="0"/>
            </a:endParaRPr>
          </a:p>
        </p:txBody>
      </p:sp>
      <p:pic>
        <p:nvPicPr>
          <p:cNvPr id="14" name="Grafik 13">
            <a:extLst>
              <a:ext uri="{FF2B5EF4-FFF2-40B4-BE49-F238E27FC236}">
                <a16:creationId xmlns:a16="http://schemas.microsoft.com/office/drawing/2014/main" id="{A4180501-D3D2-3274-4FDB-4C48F44A99C6}"/>
              </a:ext>
            </a:extLst>
          </p:cNvPr>
          <p:cNvPicPr>
            <a:picLocks noChangeAspect="1"/>
          </p:cNvPicPr>
          <p:nvPr/>
        </p:nvPicPr>
        <p:blipFill>
          <a:blip r:embed="rId2"/>
          <a:stretch>
            <a:fillRect/>
          </a:stretch>
        </p:blipFill>
        <p:spPr>
          <a:xfrm>
            <a:off x="1270000" y="1266265"/>
            <a:ext cx="4318000" cy="3238500"/>
          </a:xfrm>
          <a:prstGeom prst="rect">
            <a:avLst/>
          </a:prstGeom>
        </p:spPr>
      </p:pic>
    </p:spTree>
    <p:extLst>
      <p:ext uri="{BB962C8B-B14F-4D97-AF65-F5344CB8AC3E}">
        <p14:creationId xmlns:p14="http://schemas.microsoft.com/office/powerpoint/2010/main" val="550654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B3DADF-49C1-8231-230F-C1550793EA41}"/>
              </a:ext>
            </a:extLst>
          </p:cNvPr>
          <p:cNvSpPr>
            <a:spLocks noGrp="1"/>
          </p:cNvSpPr>
          <p:nvPr>
            <p:ph type="title"/>
          </p:nvPr>
        </p:nvSpPr>
        <p:spPr/>
        <p:txBody>
          <a:bodyPr/>
          <a:lstStyle/>
          <a:p>
            <a:r>
              <a:rPr lang="de-DE" dirty="0"/>
              <a:t>Interim </a:t>
            </a:r>
            <a:r>
              <a:rPr lang="de-DE" dirty="0" err="1"/>
              <a:t>Conclusion</a:t>
            </a:r>
            <a:endParaRPr lang="de-DE" dirty="0"/>
          </a:p>
        </p:txBody>
      </p:sp>
      <p:sp>
        <p:nvSpPr>
          <p:cNvPr id="3" name="Inhaltsplatzhalter 2">
            <a:extLst>
              <a:ext uri="{FF2B5EF4-FFF2-40B4-BE49-F238E27FC236}">
                <a16:creationId xmlns:a16="http://schemas.microsoft.com/office/drawing/2014/main" id="{002D850B-D211-DA9A-F768-FB11EB998294}"/>
              </a:ext>
            </a:extLst>
          </p:cNvPr>
          <p:cNvSpPr>
            <a:spLocks noGrp="1"/>
          </p:cNvSpPr>
          <p:nvPr>
            <p:ph idx="1"/>
          </p:nvPr>
        </p:nvSpPr>
        <p:spPr/>
        <p:txBody>
          <a:bodyPr/>
          <a:lstStyle/>
          <a:p>
            <a:r>
              <a:rPr lang="en-US" sz="1800" noProof="0" dirty="0"/>
              <a:t>Pupillometry was sensitive to speech masking </a:t>
            </a:r>
            <a:r>
              <a:rPr lang="en-US" sz="1800" b="1" noProof="0" dirty="0"/>
              <a:t>NOT</a:t>
            </a:r>
            <a:r>
              <a:rPr lang="en-US" sz="1800" noProof="0" dirty="0"/>
              <a:t> only during sentence listening, but </a:t>
            </a:r>
            <a:r>
              <a:rPr lang="en-US" sz="1800" b="1" noProof="0" dirty="0"/>
              <a:t>ALSO</a:t>
            </a:r>
            <a:r>
              <a:rPr lang="en-US" sz="1800" noProof="0" dirty="0"/>
              <a:t> during story listening. </a:t>
            </a:r>
            <a:r>
              <a:rPr lang="en-US" dirty="0"/>
              <a:t>P</a:t>
            </a:r>
            <a:r>
              <a:rPr lang="en-US" sz="1800" noProof="0" dirty="0" err="1"/>
              <a:t>upillometric</a:t>
            </a:r>
            <a:r>
              <a:rPr lang="en-US" sz="1800" noProof="0" dirty="0"/>
              <a:t> measures </a:t>
            </a:r>
            <a:r>
              <a:rPr lang="en-US" sz="1800" b="1" noProof="0" dirty="0"/>
              <a:t>are useful</a:t>
            </a:r>
            <a:r>
              <a:rPr lang="en-US" sz="1800" noProof="0" dirty="0"/>
              <a:t> for the assessments of listening effort during naturalistic speech listening.</a:t>
            </a:r>
          </a:p>
          <a:p>
            <a:r>
              <a:rPr lang="en-US" sz="1800" noProof="0" dirty="0"/>
              <a:t>The effect of speech masking on pupil diameter changed with time-on-task.</a:t>
            </a:r>
          </a:p>
        </p:txBody>
      </p:sp>
      <p:sp>
        <p:nvSpPr>
          <p:cNvPr id="4" name="Foliennummernplatzhalter 3">
            <a:extLst>
              <a:ext uri="{FF2B5EF4-FFF2-40B4-BE49-F238E27FC236}">
                <a16:creationId xmlns:a16="http://schemas.microsoft.com/office/drawing/2014/main" id="{7EB2EE9B-A8DF-0F03-1CD0-91745BFB855F}"/>
              </a:ext>
            </a:extLst>
          </p:cNvPr>
          <p:cNvSpPr>
            <a:spLocks noGrp="1"/>
          </p:cNvSpPr>
          <p:nvPr>
            <p:ph type="sldNum" sz="quarter" idx="4"/>
          </p:nvPr>
        </p:nvSpPr>
        <p:spPr/>
        <p:txBody>
          <a:bodyPr/>
          <a:lstStyle/>
          <a:p>
            <a:pPr>
              <a:defRPr/>
            </a:pPr>
            <a:fld id="{CF40E255-620A-4E24-8D58-82D506EBF987}" type="slidenum">
              <a:rPr lang="de-DE" altLang="de-DE" sz="1000" smtClean="0">
                <a:solidFill>
                  <a:srgbClr val="D8413E"/>
                </a:solidFill>
                <a:latin typeface="Arial" panose="020B0604020202020204" pitchFamily="34" charset="0"/>
                <a:cs typeface="Arial" panose="020B0604020202020204" pitchFamily="34" charset="0"/>
              </a:rPr>
              <a:pPr>
                <a:defRPr/>
              </a:pPr>
              <a:t>17</a:t>
            </a:fld>
            <a:endParaRPr lang="de-DE" altLang="de-DE" sz="1000" dirty="0">
              <a:solidFill>
                <a:srgbClr val="D8413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901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C17821-89AD-89C6-984A-FCF65B57DFEF}"/>
              </a:ext>
            </a:extLst>
          </p:cNvPr>
          <p:cNvSpPr>
            <a:spLocks noGrp="1"/>
          </p:cNvSpPr>
          <p:nvPr>
            <p:ph type="title"/>
          </p:nvPr>
        </p:nvSpPr>
        <p:spPr/>
        <p:txBody>
          <a:bodyPr/>
          <a:lstStyle/>
          <a:p>
            <a:r>
              <a:rPr lang="de-DE" dirty="0" err="1"/>
              <a:t>including</a:t>
            </a:r>
            <a:r>
              <a:rPr lang="de-DE" dirty="0"/>
              <a:t> </a:t>
            </a:r>
            <a:r>
              <a:rPr lang="de-DE" dirty="0" err="1"/>
              <a:t>trial</a:t>
            </a:r>
            <a:r>
              <a:rPr lang="de-DE" dirty="0"/>
              <a:t> </a:t>
            </a:r>
            <a:r>
              <a:rPr lang="de-DE" dirty="0" err="1"/>
              <a:t>by</a:t>
            </a:r>
            <a:r>
              <a:rPr lang="de-DE" dirty="0"/>
              <a:t> </a:t>
            </a:r>
            <a:r>
              <a:rPr lang="de-DE" dirty="0" err="1"/>
              <a:t>snr</a:t>
            </a:r>
            <a:r>
              <a:rPr lang="de-DE" dirty="0"/>
              <a:t> </a:t>
            </a:r>
            <a:r>
              <a:rPr lang="de-DE" dirty="0" err="1"/>
              <a:t>interaction</a:t>
            </a:r>
            <a:endParaRPr lang="de-DE" dirty="0"/>
          </a:p>
        </p:txBody>
      </p:sp>
      <p:sp>
        <p:nvSpPr>
          <p:cNvPr id="4" name="Foliennummernplatzhalter 3">
            <a:extLst>
              <a:ext uri="{FF2B5EF4-FFF2-40B4-BE49-F238E27FC236}">
                <a16:creationId xmlns:a16="http://schemas.microsoft.com/office/drawing/2014/main" id="{965CD016-7F73-668F-D507-52E1F6D71324}"/>
              </a:ext>
            </a:extLst>
          </p:cNvPr>
          <p:cNvSpPr>
            <a:spLocks noGrp="1"/>
          </p:cNvSpPr>
          <p:nvPr>
            <p:ph type="sldNum" sz="quarter" idx="4"/>
          </p:nvPr>
        </p:nvSpPr>
        <p:spPr/>
        <p:txBody>
          <a:bodyPr/>
          <a:lstStyle/>
          <a:p>
            <a:pPr>
              <a:defRPr/>
            </a:pPr>
            <a:fld id="{CF40E255-620A-4E24-8D58-82D506EBF987}" type="slidenum">
              <a:rPr lang="de-DE" altLang="de-DE" sz="1000" smtClean="0">
                <a:solidFill>
                  <a:srgbClr val="D8413E"/>
                </a:solidFill>
                <a:latin typeface="Arial" panose="020B0604020202020204" pitchFamily="34" charset="0"/>
                <a:cs typeface="Arial" panose="020B0604020202020204" pitchFamily="34" charset="0"/>
              </a:rPr>
              <a:pPr>
                <a:defRPr/>
              </a:pPr>
              <a:t>18</a:t>
            </a:fld>
            <a:endParaRPr lang="de-DE" altLang="de-DE" sz="1000" dirty="0">
              <a:solidFill>
                <a:srgbClr val="D8413E"/>
              </a:solidFill>
              <a:latin typeface="Arial" panose="020B0604020202020204" pitchFamily="34" charset="0"/>
              <a:cs typeface="Arial" panose="020B0604020202020204" pitchFamily="34" charset="0"/>
            </a:endParaRPr>
          </a:p>
        </p:txBody>
      </p:sp>
      <p:pic>
        <p:nvPicPr>
          <p:cNvPr id="14" name="Grafik 13">
            <a:extLst>
              <a:ext uri="{FF2B5EF4-FFF2-40B4-BE49-F238E27FC236}">
                <a16:creationId xmlns:a16="http://schemas.microsoft.com/office/drawing/2014/main" id="{A4180501-D3D2-3274-4FDB-4C48F44A99C6}"/>
              </a:ext>
            </a:extLst>
          </p:cNvPr>
          <p:cNvPicPr>
            <a:picLocks noChangeAspect="1"/>
          </p:cNvPicPr>
          <p:nvPr/>
        </p:nvPicPr>
        <p:blipFill>
          <a:blip r:embed="rId2"/>
          <a:stretch>
            <a:fillRect/>
          </a:stretch>
        </p:blipFill>
        <p:spPr>
          <a:xfrm>
            <a:off x="1270000" y="1266265"/>
            <a:ext cx="4318000" cy="3238500"/>
          </a:xfrm>
          <a:prstGeom prst="rect">
            <a:avLst/>
          </a:prstGeom>
        </p:spPr>
      </p:pic>
    </p:spTree>
    <p:extLst>
      <p:ext uri="{BB962C8B-B14F-4D97-AF65-F5344CB8AC3E}">
        <p14:creationId xmlns:p14="http://schemas.microsoft.com/office/powerpoint/2010/main" val="3142444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53B906-6BC5-8872-24B2-8D52FFBCAD08}"/>
              </a:ext>
            </a:extLst>
          </p:cNvPr>
          <p:cNvSpPr>
            <a:spLocks noGrp="1"/>
          </p:cNvSpPr>
          <p:nvPr>
            <p:ph type="title"/>
          </p:nvPr>
        </p:nvSpPr>
        <p:spPr/>
        <p:txBody>
          <a:bodyPr/>
          <a:lstStyle/>
          <a:p>
            <a:r>
              <a:rPr lang="de-DE" dirty="0" err="1"/>
              <a:t>fixation</a:t>
            </a:r>
            <a:r>
              <a:rPr lang="de-DE" dirty="0"/>
              <a:t> </a:t>
            </a:r>
            <a:r>
              <a:rPr lang="de-DE" dirty="0" err="1"/>
              <a:t>duration</a:t>
            </a:r>
            <a:r>
              <a:rPr lang="de-DE" dirty="0"/>
              <a:t> and </a:t>
            </a:r>
            <a:r>
              <a:rPr lang="de-DE" dirty="0" err="1"/>
              <a:t>gaze</a:t>
            </a:r>
            <a:r>
              <a:rPr lang="de-DE" dirty="0"/>
              <a:t> </a:t>
            </a:r>
            <a:r>
              <a:rPr lang="de-DE" dirty="0" err="1"/>
              <a:t>dispersion</a:t>
            </a:r>
            <a:endParaRPr lang="de-DE" dirty="0"/>
          </a:p>
        </p:txBody>
      </p:sp>
      <p:pic>
        <p:nvPicPr>
          <p:cNvPr id="6" name="Inhaltsplatzhalter 5">
            <a:extLst>
              <a:ext uri="{FF2B5EF4-FFF2-40B4-BE49-F238E27FC236}">
                <a16:creationId xmlns:a16="http://schemas.microsoft.com/office/drawing/2014/main" id="{DAA0A0B3-C373-9832-7CD6-581A86A1EA62}"/>
              </a:ext>
            </a:extLst>
          </p:cNvPr>
          <p:cNvPicPr>
            <a:picLocks noGrp="1" noChangeAspect="1"/>
          </p:cNvPicPr>
          <p:nvPr>
            <p:ph idx="1"/>
          </p:nvPr>
        </p:nvPicPr>
        <p:blipFill>
          <a:blip r:embed="rId3"/>
          <a:stretch>
            <a:fillRect/>
          </a:stretch>
        </p:blipFill>
        <p:spPr>
          <a:xfrm>
            <a:off x="1053353" y="1258094"/>
            <a:ext cx="2159000" cy="1619250"/>
          </a:xfrm>
        </p:spPr>
      </p:pic>
      <p:sp>
        <p:nvSpPr>
          <p:cNvPr id="4" name="Foliennummernplatzhalter 3">
            <a:extLst>
              <a:ext uri="{FF2B5EF4-FFF2-40B4-BE49-F238E27FC236}">
                <a16:creationId xmlns:a16="http://schemas.microsoft.com/office/drawing/2014/main" id="{DE6C8F20-07D8-5984-53D4-32EF2B4E7A3A}"/>
              </a:ext>
            </a:extLst>
          </p:cNvPr>
          <p:cNvSpPr>
            <a:spLocks noGrp="1"/>
          </p:cNvSpPr>
          <p:nvPr>
            <p:ph type="sldNum" sz="quarter" idx="4"/>
          </p:nvPr>
        </p:nvSpPr>
        <p:spPr/>
        <p:txBody>
          <a:bodyPr/>
          <a:lstStyle/>
          <a:p>
            <a:pPr>
              <a:defRPr/>
            </a:pPr>
            <a:fld id="{CF40E255-620A-4E24-8D58-82D506EBF987}" type="slidenum">
              <a:rPr lang="de-DE" altLang="de-DE" sz="1000" smtClean="0">
                <a:solidFill>
                  <a:srgbClr val="D8413E"/>
                </a:solidFill>
                <a:latin typeface="Arial" panose="020B0604020202020204" pitchFamily="34" charset="0"/>
                <a:cs typeface="Arial" panose="020B0604020202020204" pitchFamily="34" charset="0"/>
              </a:rPr>
              <a:pPr>
                <a:defRPr/>
              </a:pPr>
              <a:t>19</a:t>
            </a:fld>
            <a:endParaRPr lang="de-DE" altLang="de-DE" sz="1000" dirty="0">
              <a:solidFill>
                <a:srgbClr val="D8413E"/>
              </a:solidFill>
              <a:latin typeface="Arial" panose="020B0604020202020204" pitchFamily="34" charset="0"/>
              <a:cs typeface="Arial" panose="020B0604020202020204" pitchFamily="34" charset="0"/>
            </a:endParaRPr>
          </a:p>
        </p:txBody>
      </p:sp>
      <p:pic>
        <p:nvPicPr>
          <p:cNvPr id="8" name="Grafik 7">
            <a:extLst>
              <a:ext uri="{FF2B5EF4-FFF2-40B4-BE49-F238E27FC236}">
                <a16:creationId xmlns:a16="http://schemas.microsoft.com/office/drawing/2014/main" id="{0C93C1A8-968A-D4E1-F211-6B2BA15E277B}"/>
              </a:ext>
            </a:extLst>
          </p:cNvPr>
          <p:cNvPicPr>
            <a:picLocks noChangeAspect="1"/>
          </p:cNvPicPr>
          <p:nvPr/>
        </p:nvPicPr>
        <p:blipFill>
          <a:blip r:embed="rId4"/>
          <a:stretch>
            <a:fillRect/>
          </a:stretch>
        </p:blipFill>
        <p:spPr>
          <a:xfrm>
            <a:off x="1053353" y="3071814"/>
            <a:ext cx="2159000" cy="1619250"/>
          </a:xfrm>
          <a:prstGeom prst="rect">
            <a:avLst/>
          </a:prstGeom>
        </p:spPr>
      </p:pic>
      <p:pic>
        <p:nvPicPr>
          <p:cNvPr id="10" name="Grafik 9">
            <a:extLst>
              <a:ext uri="{FF2B5EF4-FFF2-40B4-BE49-F238E27FC236}">
                <a16:creationId xmlns:a16="http://schemas.microsoft.com/office/drawing/2014/main" id="{326A1CD3-0187-2257-BE3F-1094C1FE7E02}"/>
              </a:ext>
            </a:extLst>
          </p:cNvPr>
          <p:cNvPicPr>
            <a:picLocks noChangeAspect="1"/>
          </p:cNvPicPr>
          <p:nvPr/>
        </p:nvPicPr>
        <p:blipFill>
          <a:blip r:embed="rId5"/>
          <a:stretch>
            <a:fillRect/>
          </a:stretch>
        </p:blipFill>
        <p:spPr>
          <a:xfrm>
            <a:off x="3645647" y="1258094"/>
            <a:ext cx="2159000" cy="1619250"/>
          </a:xfrm>
          <a:prstGeom prst="rect">
            <a:avLst/>
          </a:prstGeom>
        </p:spPr>
      </p:pic>
      <p:pic>
        <p:nvPicPr>
          <p:cNvPr id="12" name="Grafik 11">
            <a:extLst>
              <a:ext uri="{FF2B5EF4-FFF2-40B4-BE49-F238E27FC236}">
                <a16:creationId xmlns:a16="http://schemas.microsoft.com/office/drawing/2014/main" id="{CF570F60-CEA3-2795-2799-1CB6F2F00316}"/>
              </a:ext>
            </a:extLst>
          </p:cNvPr>
          <p:cNvPicPr>
            <a:picLocks noChangeAspect="1"/>
          </p:cNvPicPr>
          <p:nvPr/>
        </p:nvPicPr>
        <p:blipFill>
          <a:blip r:embed="rId6"/>
          <a:stretch>
            <a:fillRect/>
          </a:stretch>
        </p:blipFill>
        <p:spPr>
          <a:xfrm>
            <a:off x="3645647" y="3071814"/>
            <a:ext cx="2159000" cy="1619250"/>
          </a:xfrm>
          <a:prstGeom prst="rect">
            <a:avLst/>
          </a:prstGeom>
        </p:spPr>
      </p:pic>
    </p:spTree>
    <p:extLst>
      <p:ext uri="{BB962C8B-B14F-4D97-AF65-F5344CB8AC3E}">
        <p14:creationId xmlns:p14="http://schemas.microsoft.com/office/powerpoint/2010/main" val="445322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735CAE2D-8CF4-9261-4D60-C2FD4B7454DC}"/>
              </a:ext>
            </a:extLst>
          </p:cNvPr>
          <p:cNvSpPr>
            <a:spLocks noGrp="1"/>
          </p:cNvSpPr>
          <p:nvPr>
            <p:ph type="title"/>
          </p:nvPr>
        </p:nvSpPr>
        <p:spPr/>
        <p:txBody>
          <a:bodyPr/>
          <a:lstStyle/>
          <a:p>
            <a:r>
              <a:rPr lang="en-US" noProof="0" dirty="0"/>
              <a:t>Cui and </a:t>
            </a:r>
            <a:r>
              <a:rPr lang="en-US" noProof="0" dirty="0" err="1"/>
              <a:t>herrmann</a:t>
            </a:r>
            <a:r>
              <a:rPr lang="en-US" dirty="0"/>
              <a:t> (</a:t>
            </a:r>
            <a:r>
              <a:rPr lang="en-US" noProof="0" dirty="0"/>
              <a:t>2023</a:t>
            </a:r>
            <a:r>
              <a:rPr lang="en-US" dirty="0"/>
              <a:t>)</a:t>
            </a:r>
            <a:r>
              <a:rPr lang="en-US" noProof="0" dirty="0"/>
              <a:t> </a:t>
            </a:r>
            <a:r>
              <a:rPr lang="en-US" noProof="0" dirty="0" err="1"/>
              <a:t>J</a:t>
            </a:r>
            <a:r>
              <a:rPr lang="en-US" cap="none" noProof="0" dirty="0" err="1"/>
              <a:t>o</a:t>
            </a:r>
            <a:r>
              <a:rPr lang="en-US" noProof="0" dirty="0" err="1"/>
              <a:t>N</a:t>
            </a:r>
            <a:r>
              <a:rPr lang="en-US" noProof="0" dirty="0"/>
              <a:t>: Experiment 3</a:t>
            </a:r>
          </a:p>
        </p:txBody>
      </p:sp>
      <p:sp>
        <p:nvSpPr>
          <p:cNvPr id="8" name="Inhaltsplatzhalter 7">
            <a:extLst>
              <a:ext uri="{FF2B5EF4-FFF2-40B4-BE49-F238E27FC236}">
                <a16:creationId xmlns:a16="http://schemas.microsoft.com/office/drawing/2014/main" id="{15D8B488-86CF-B8D2-0DB1-F2E8D38AEAEC}"/>
              </a:ext>
            </a:extLst>
          </p:cNvPr>
          <p:cNvSpPr>
            <a:spLocks noGrp="1"/>
          </p:cNvSpPr>
          <p:nvPr>
            <p:ph idx="1"/>
          </p:nvPr>
        </p:nvSpPr>
        <p:spPr/>
        <p:txBody>
          <a:bodyPr/>
          <a:lstStyle/>
          <a:p>
            <a:r>
              <a:rPr lang="en-US" noProof="0" dirty="0">
                <a:latin typeface="AdvOT34869ec2"/>
              </a:rPr>
              <a:t>Moving dots visual stimulation</a:t>
            </a:r>
          </a:p>
          <a:p>
            <a:r>
              <a:rPr lang="en-US" noProof="0" dirty="0">
                <a:latin typeface="AdvOT34869ec2"/>
              </a:rPr>
              <a:t>2 podcast stories and conditions a 10 min 16 s:</a:t>
            </a:r>
          </a:p>
          <a:p>
            <a:pPr lvl="1"/>
            <a:r>
              <a:rPr lang="en-US" noProof="0" dirty="0">
                <a:latin typeface="AdvOT34869ec2"/>
              </a:rPr>
              <a:t>„Intact“</a:t>
            </a:r>
          </a:p>
          <a:p>
            <a:pPr lvl="1"/>
            <a:r>
              <a:rPr lang="en-US" noProof="0" dirty="0">
                <a:latin typeface="AdvOT34869ec2"/>
              </a:rPr>
              <a:t>„Scrambled“: Cut into short snippets and shuffled</a:t>
            </a:r>
          </a:p>
          <a:p>
            <a:r>
              <a:rPr lang="en-US" noProof="0" dirty="0">
                <a:latin typeface="AdvOT34869ec2"/>
              </a:rPr>
              <a:t>5 signal-to-noise ratio levels:</a:t>
            </a:r>
          </a:p>
          <a:p>
            <a:pPr lvl="1"/>
            <a:r>
              <a:rPr lang="en-US" noProof="0" dirty="0">
                <a:latin typeface="AdvOT34869ec2"/>
              </a:rPr>
              <a:t>-4, +1, +6, +11, +16 dB SNR</a:t>
            </a:r>
          </a:p>
          <a:p>
            <a:pPr lvl="1"/>
            <a:r>
              <a:rPr lang="en-US" noProof="0" dirty="0">
                <a:latin typeface="AdvOT34869ec2"/>
              </a:rPr>
              <a:t>12-talker background babble (constant loudness)</a:t>
            </a:r>
          </a:p>
          <a:p>
            <a:r>
              <a:rPr lang="en-US" noProof="0" dirty="0">
                <a:latin typeface="AdvOT34869ec2"/>
              </a:rPr>
              <a:t>22 segments of 28 s duration</a:t>
            </a:r>
          </a:p>
          <a:p>
            <a:pPr lvl="1"/>
            <a:r>
              <a:rPr lang="en-US" noProof="0" dirty="0">
                <a:latin typeface="AdvOT34869ec2"/>
              </a:rPr>
              <a:t>SNR randomized, 4 trials per SNR (6 for +16 dB)</a:t>
            </a:r>
          </a:p>
          <a:p>
            <a:pPr lvl="1"/>
            <a:r>
              <a:rPr lang="en-US" noProof="0" dirty="0">
                <a:latin typeface="AdvOT34869ec2"/>
              </a:rPr>
              <a:t>max. 2 levels change, first and last +16 dB SNR</a:t>
            </a:r>
          </a:p>
          <a:p>
            <a:r>
              <a:rPr lang="en-US" noProof="0" dirty="0">
                <a:latin typeface="AdvOT34869ec2"/>
              </a:rPr>
              <a:t>23 participants</a:t>
            </a:r>
          </a:p>
        </p:txBody>
      </p:sp>
    </p:spTree>
    <p:extLst>
      <p:ext uri="{BB962C8B-B14F-4D97-AF65-F5344CB8AC3E}">
        <p14:creationId xmlns:p14="http://schemas.microsoft.com/office/powerpoint/2010/main" val="3180515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B3DADF-49C1-8231-230F-C1550793EA41}"/>
              </a:ext>
            </a:extLst>
          </p:cNvPr>
          <p:cNvSpPr>
            <a:spLocks noGrp="1"/>
          </p:cNvSpPr>
          <p:nvPr>
            <p:ph type="title"/>
          </p:nvPr>
        </p:nvSpPr>
        <p:spPr/>
        <p:txBody>
          <a:bodyPr/>
          <a:lstStyle/>
          <a:p>
            <a:r>
              <a:rPr lang="de-DE" dirty="0" err="1"/>
              <a:t>Conclusion</a:t>
            </a:r>
            <a:endParaRPr lang="de-DE" dirty="0"/>
          </a:p>
        </p:txBody>
      </p:sp>
      <p:sp>
        <p:nvSpPr>
          <p:cNvPr id="3" name="Inhaltsplatzhalter 2">
            <a:extLst>
              <a:ext uri="{FF2B5EF4-FFF2-40B4-BE49-F238E27FC236}">
                <a16:creationId xmlns:a16="http://schemas.microsoft.com/office/drawing/2014/main" id="{002D850B-D211-DA9A-F768-FB11EB998294}"/>
              </a:ext>
            </a:extLst>
          </p:cNvPr>
          <p:cNvSpPr>
            <a:spLocks noGrp="1"/>
          </p:cNvSpPr>
          <p:nvPr>
            <p:ph idx="1"/>
          </p:nvPr>
        </p:nvSpPr>
        <p:spPr/>
        <p:txBody>
          <a:bodyPr/>
          <a:lstStyle/>
          <a:p>
            <a:r>
              <a:rPr lang="en-US" sz="1800" noProof="0" dirty="0"/>
              <a:t>Pupillometry was sensitive to speech masking </a:t>
            </a:r>
            <a:r>
              <a:rPr lang="en-US" sz="1800" b="1" noProof="0" dirty="0"/>
              <a:t>NOT</a:t>
            </a:r>
            <a:r>
              <a:rPr lang="en-US" sz="1800" noProof="0" dirty="0"/>
              <a:t> only during sentence listening, but </a:t>
            </a:r>
            <a:r>
              <a:rPr lang="en-US" sz="1800" b="1" noProof="0" dirty="0"/>
              <a:t>ALSO</a:t>
            </a:r>
            <a:r>
              <a:rPr lang="en-US" sz="1800" noProof="0" dirty="0"/>
              <a:t> during story listening. </a:t>
            </a:r>
            <a:r>
              <a:rPr lang="en-US" dirty="0"/>
              <a:t>P</a:t>
            </a:r>
            <a:r>
              <a:rPr lang="en-US" sz="1800" noProof="0" dirty="0" err="1"/>
              <a:t>upillometric</a:t>
            </a:r>
            <a:r>
              <a:rPr lang="en-US" sz="1800" noProof="0" dirty="0"/>
              <a:t> measures </a:t>
            </a:r>
            <a:r>
              <a:rPr lang="en-US" sz="1800" b="1" noProof="0" dirty="0"/>
              <a:t>are useful</a:t>
            </a:r>
            <a:r>
              <a:rPr lang="en-US" sz="1800" noProof="0" dirty="0"/>
              <a:t> for the assessments of listening effort during naturalistic speech listening.</a:t>
            </a:r>
          </a:p>
          <a:p>
            <a:r>
              <a:rPr lang="en-US" sz="1800" noProof="0" dirty="0"/>
              <a:t>The effect of speech masking on pupil diameter changed with time-on-task.</a:t>
            </a:r>
          </a:p>
          <a:p>
            <a:r>
              <a:rPr lang="en-US" dirty="0"/>
              <a:t>Presumably change in effort (practice, mind-wandering, etc.) rather than change in sensitivity as the effect was observed also for fixation duration (and as trend also for gaze dispersion).</a:t>
            </a:r>
            <a:endParaRPr lang="en-US" sz="1800" noProof="0" dirty="0"/>
          </a:p>
          <a:p>
            <a:endParaRPr lang="en-US" sz="1800" noProof="0" dirty="0"/>
          </a:p>
        </p:txBody>
      </p:sp>
      <p:sp>
        <p:nvSpPr>
          <p:cNvPr id="4" name="Foliennummernplatzhalter 3">
            <a:extLst>
              <a:ext uri="{FF2B5EF4-FFF2-40B4-BE49-F238E27FC236}">
                <a16:creationId xmlns:a16="http://schemas.microsoft.com/office/drawing/2014/main" id="{7EB2EE9B-A8DF-0F03-1CD0-91745BFB855F}"/>
              </a:ext>
            </a:extLst>
          </p:cNvPr>
          <p:cNvSpPr>
            <a:spLocks noGrp="1"/>
          </p:cNvSpPr>
          <p:nvPr>
            <p:ph type="sldNum" sz="quarter" idx="4"/>
          </p:nvPr>
        </p:nvSpPr>
        <p:spPr/>
        <p:txBody>
          <a:bodyPr/>
          <a:lstStyle/>
          <a:p>
            <a:pPr>
              <a:defRPr/>
            </a:pPr>
            <a:fld id="{CF40E255-620A-4E24-8D58-82D506EBF987}" type="slidenum">
              <a:rPr lang="de-DE" altLang="de-DE" sz="1000" smtClean="0">
                <a:solidFill>
                  <a:srgbClr val="D8413E"/>
                </a:solidFill>
                <a:latin typeface="Arial" panose="020B0604020202020204" pitchFamily="34" charset="0"/>
                <a:cs typeface="Arial" panose="020B0604020202020204" pitchFamily="34" charset="0"/>
              </a:rPr>
              <a:pPr>
                <a:defRPr/>
              </a:pPr>
              <a:t>20</a:t>
            </a:fld>
            <a:endParaRPr lang="de-DE" altLang="de-DE" sz="1000" dirty="0">
              <a:solidFill>
                <a:srgbClr val="D8413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017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735CAE2D-8CF4-9261-4D60-C2FD4B7454DC}"/>
              </a:ext>
            </a:extLst>
          </p:cNvPr>
          <p:cNvSpPr>
            <a:spLocks noGrp="1"/>
          </p:cNvSpPr>
          <p:nvPr>
            <p:ph type="title"/>
          </p:nvPr>
        </p:nvSpPr>
        <p:spPr/>
        <p:txBody>
          <a:bodyPr/>
          <a:lstStyle/>
          <a:p>
            <a:r>
              <a:rPr lang="en-US" noProof="0" dirty="0"/>
              <a:t>Cui and </a:t>
            </a:r>
            <a:r>
              <a:rPr lang="en-US" noProof="0" dirty="0" err="1"/>
              <a:t>herrmann</a:t>
            </a:r>
            <a:r>
              <a:rPr lang="en-US" noProof="0" dirty="0"/>
              <a:t> (2023) </a:t>
            </a:r>
            <a:r>
              <a:rPr lang="en-US" noProof="0" dirty="0" err="1"/>
              <a:t>J</a:t>
            </a:r>
            <a:r>
              <a:rPr lang="en-US" cap="none" noProof="0" dirty="0" err="1"/>
              <a:t>o</a:t>
            </a:r>
            <a:r>
              <a:rPr lang="en-US" noProof="0" dirty="0" err="1"/>
              <a:t>N</a:t>
            </a:r>
            <a:r>
              <a:rPr lang="en-US" noProof="0" dirty="0"/>
              <a:t>: Experiment 3</a:t>
            </a:r>
          </a:p>
        </p:txBody>
      </p:sp>
      <p:pic>
        <p:nvPicPr>
          <p:cNvPr id="6" name="Grafik 5">
            <a:extLst>
              <a:ext uri="{FF2B5EF4-FFF2-40B4-BE49-F238E27FC236}">
                <a16:creationId xmlns:a16="http://schemas.microsoft.com/office/drawing/2014/main" id="{6CB00291-E7C5-3CF9-0F3A-547852E5A83B}"/>
              </a:ext>
            </a:extLst>
          </p:cNvPr>
          <p:cNvPicPr>
            <a:picLocks noChangeAspect="1"/>
          </p:cNvPicPr>
          <p:nvPr/>
        </p:nvPicPr>
        <p:blipFill>
          <a:blip r:embed="rId2"/>
          <a:stretch>
            <a:fillRect/>
          </a:stretch>
        </p:blipFill>
        <p:spPr>
          <a:xfrm>
            <a:off x="368557" y="1179258"/>
            <a:ext cx="5224145" cy="1713230"/>
          </a:xfrm>
          <a:prstGeom prst="rect">
            <a:avLst/>
          </a:prstGeom>
        </p:spPr>
      </p:pic>
      <p:pic>
        <p:nvPicPr>
          <p:cNvPr id="9" name="Grafik 8">
            <a:extLst>
              <a:ext uri="{FF2B5EF4-FFF2-40B4-BE49-F238E27FC236}">
                <a16:creationId xmlns:a16="http://schemas.microsoft.com/office/drawing/2014/main" id="{F100AAC2-2290-0588-6AB2-930E48DF264C}"/>
              </a:ext>
            </a:extLst>
          </p:cNvPr>
          <p:cNvPicPr>
            <a:picLocks noChangeAspect="1"/>
          </p:cNvPicPr>
          <p:nvPr/>
        </p:nvPicPr>
        <p:blipFill>
          <a:blip r:embed="rId3"/>
          <a:stretch>
            <a:fillRect/>
          </a:stretch>
        </p:blipFill>
        <p:spPr>
          <a:xfrm>
            <a:off x="464124" y="2910776"/>
            <a:ext cx="2498217" cy="1665478"/>
          </a:xfrm>
          <a:prstGeom prst="rect">
            <a:avLst/>
          </a:prstGeom>
        </p:spPr>
      </p:pic>
    </p:spTree>
    <p:extLst>
      <p:ext uri="{BB962C8B-B14F-4D97-AF65-F5344CB8AC3E}">
        <p14:creationId xmlns:p14="http://schemas.microsoft.com/office/powerpoint/2010/main" val="4799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735CAE2D-8CF4-9261-4D60-C2FD4B7454DC}"/>
              </a:ext>
            </a:extLst>
          </p:cNvPr>
          <p:cNvSpPr>
            <a:spLocks noGrp="1"/>
          </p:cNvSpPr>
          <p:nvPr>
            <p:ph type="title"/>
          </p:nvPr>
        </p:nvSpPr>
        <p:spPr>
          <a:xfrm>
            <a:off x="342899" y="304800"/>
            <a:ext cx="6175773" cy="758825"/>
          </a:xfrm>
        </p:spPr>
        <p:txBody>
          <a:bodyPr/>
          <a:lstStyle/>
          <a:p>
            <a:r>
              <a:rPr lang="en-US" noProof="0" dirty="0"/>
              <a:t>Cui and </a:t>
            </a:r>
            <a:r>
              <a:rPr lang="en-US" noProof="0" dirty="0" err="1"/>
              <a:t>herrmann</a:t>
            </a:r>
            <a:r>
              <a:rPr lang="en-US" noProof="0" dirty="0"/>
              <a:t> (2023</a:t>
            </a:r>
            <a:r>
              <a:rPr lang="en-US" dirty="0"/>
              <a:t>)</a:t>
            </a:r>
            <a:r>
              <a:rPr lang="en-US" noProof="0" dirty="0"/>
              <a:t> </a:t>
            </a:r>
            <a:r>
              <a:rPr lang="en-US" noProof="0" dirty="0" err="1"/>
              <a:t>JoN</a:t>
            </a:r>
            <a:endParaRPr lang="en-US" noProof="0" dirty="0"/>
          </a:p>
        </p:txBody>
      </p:sp>
      <p:sp>
        <p:nvSpPr>
          <p:cNvPr id="8" name="Inhaltsplatzhalter 7">
            <a:extLst>
              <a:ext uri="{FF2B5EF4-FFF2-40B4-BE49-F238E27FC236}">
                <a16:creationId xmlns:a16="http://schemas.microsoft.com/office/drawing/2014/main" id="{15D8B488-86CF-B8D2-0DB1-F2E8D38AEAEC}"/>
              </a:ext>
            </a:extLst>
          </p:cNvPr>
          <p:cNvSpPr>
            <a:spLocks noGrp="1"/>
          </p:cNvSpPr>
          <p:nvPr>
            <p:ph idx="1"/>
          </p:nvPr>
        </p:nvSpPr>
        <p:spPr>
          <a:xfrm>
            <a:off x="342899" y="1160890"/>
            <a:ext cx="6175773" cy="3441802"/>
          </a:xfrm>
        </p:spPr>
        <p:txBody>
          <a:bodyPr/>
          <a:lstStyle/>
          <a:p>
            <a:r>
              <a:rPr lang="en-US" noProof="0" dirty="0"/>
              <a:t>Abstract:</a:t>
            </a:r>
          </a:p>
          <a:p>
            <a:pPr lvl="1"/>
            <a:r>
              <a:rPr lang="en-US" sz="1400" dirty="0"/>
              <a:t>“</a:t>
            </a:r>
            <a:r>
              <a:rPr lang="en-US" sz="1400" noProof="0" dirty="0"/>
              <a:t>Eye movements decreased during effortful speech listening for different visual scenes (free viewing, object tracking) and speech materials (simple sentences, naturalistic stories).”</a:t>
            </a:r>
          </a:p>
          <a:p>
            <a:pPr lvl="1"/>
            <a:r>
              <a:rPr lang="en-US" sz="1400" noProof="0" dirty="0"/>
              <a:t>“In contrast, pupillometry was less sensitive to speech masking during story listening, suggesting pupillometric measures may not be as effective for the assessments of listening effort in naturalistic speech-listening paradigms.”</a:t>
            </a:r>
          </a:p>
          <a:p>
            <a:pPr lvl="1"/>
            <a:endParaRPr lang="en-US" sz="1400" noProof="0" dirty="0"/>
          </a:p>
          <a:p>
            <a:r>
              <a:rPr lang="en-US" noProof="0" dirty="0"/>
              <a:t>Conclusions:</a:t>
            </a:r>
          </a:p>
          <a:p>
            <a:pPr lvl="1"/>
            <a:r>
              <a:rPr lang="en-US" sz="1400" dirty="0"/>
              <a:t>“</a:t>
            </a:r>
            <a:r>
              <a:rPr lang="en-US" sz="1400" noProof="0" dirty="0"/>
              <a:t>Pupillometry was sensitive to speech masking only during sentence listening, but not during story listening, highlighting the challenges with pupillometric measures for the assessments of listening effort during naturalistic speech listening.”</a:t>
            </a:r>
          </a:p>
        </p:txBody>
      </p:sp>
    </p:spTree>
    <p:extLst>
      <p:ext uri="{BB962C8B-B14F-4D97-AF65-F5344CB8AC3E}">
        <p14:creationId xmlns:p14="http://schemas.microsoft.com/office/powerpoint/2010/main" val="2638597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5EF0B8-649C-1B6A-19AA-45F214466F64}"/>
              </a:ext>
            </a:extLst>
          </p:cNvPr>
          <p:cNvSpPr>
            <a:spLocks noGrp="1"/>
          </p:cNvSpPr>
          <p:nvPr>
            <p:ph type="title"/>
          </p:nvPr>
        </p:nvSpPr>
        <p:spPr/>
        <p:txBody>
          <a:bodyPr/>
          <a:lstStyle/>
          <a:p>
            <a:r>
              <a:rPr lang="de-DE" dirty="0"/>
              <a:t>But…</a:t>
            </a:r>
          </a:p>
        </p:txBody>
      </p:sp>
      <p:sp>
        <p:nvSpPr>
          <p:cNvPr id="3" name="Inhaltsplatzhalter 2">
            <a:extLst>
              <a:ext uri="{FF2B5EF4-FFF2-40B4-BE49-F238E27FC236}">
                <a16:creationId xmlns:a16="http://schemas.microsoft.com/office/drawing/2014/main" id="{71448840-D489-1B77-46C5-8AC59C267A28}"/>
              </a:ext>
            </a:extLst>
          </p:cNvPr>
          <p:cNvSpPr>
            <a:spLocks noGrp="1"/>
          </p:cNvSpPr>
          <p:nvPr>
            <p:ph idx="1"/>
          </p:nvPr>
        </p:nvSpPr>
        <p:spPr/>
        <p:txBody>
          <a:bodyPr/>
          <a:lstStyle/>
          <a:p>
            <a:r>
              <a:rPr lang="de-DE" dirty="0" err="1"/>
              <a:t>Pupil</a:t>
            </a:r>
            <a:r>
              <a:rPr lang="de-DE" dirty="0"/>
              <a:t> </a:t>
            </a:r>
            <a:r>
              <a:rPr lang="de-DE" dirty="0" err="1"/>
              <a:t>diameter</a:t>
            </a:r>
            <a:r>
              <a:rPr lang="de-DE" dirty="0"/>
              <a:t>/</a:t>
            </a:r>
            <a:r>
              <a:rPr lang="de-DE" dirty="0" err="1"/>
              <a:t>area</a:t>
            </a:r>
            <a:r>
              <a:rPr lang="de-DE" dirty="0"/>
              <a:t> </a:t>
            </a:r>
            <a:r>
              <a:rPr lang="de-DE" dirty="0" err="1"/>
              <a:t>systematically</a:t>
            </a:r>
            <a:r>
              <a:rPr lang="de-DE" dirty="0"/>
              <a:t> </a:t>
            </a:r>
            <a:r>
              <a:rPr lang="de-DE" dirty="0" err="1"/>
              <a:t>changes</a:t>
            </a:r>
            <a:r>
              <a:rPr lang="de-DE" dirty="0"/>
              <a:t> </a:t>
            </a:r>
            <a:r>
              <a:rPr lang="de-DE" dirty="0" err="1"/>
              <a:t>with</a:t>
            </a:r>
            <a:r>
              <a:rPr lang="de-DE" dirty="0"/>
              <a:t> time-on-task</a:t>
            </a:r>
          </a:p>
        </p:txBody>
      </p:sp>
      <p:sp>
        <p:nvSpPr>
          <p:cNvPr id="4" name="Foliennummernplatzhalter 3">
            <a:extLst>
              <a:ext uri="{FF2B5EF4-FFF2-40B4-BE49-F238E27FC236}">
                <a16:creationId xmlns:a16="http://schemas.microsoft.com/office/drawing/2014/main" id="{990724FD-78CC-4ACA-099B-A3F16F1E535D}"/>
              </a:ext>
            </a:extLst>
          </p:cNvPr>
          <p:cNvSpPr>
            <a:spLocks noGrp="1"/>
          </p:cNvSpPr>
          <p:nvPr>
            <p:ph type="sldNum" sz="quarter" idx="4"/>
          </p:nvPr>
        </p:nvSpPr>
        <p:spPr/>
        <p:txBody>
          <a:bodyPr/>
          <a:lstStyle/>
          <a:p>
            <a:pPr>
              <a:defRPr/>
            </a:pPr>
            <a:fld id="{CF40E255-620A-4E24-8D58-82D506EBF987}" type="slidenum">
              <a:rPr lang="de-DE" altLang="de-DE" sz="1000" smtClean="0">
                <a:solidFill>
                  <a:srgbClr val="D8413E"/>
                </a:solidFill>
                <a:latin typeface="Arial" panose="020B0604020202020204" pitchFamily="34" charset="0"/>
                <a:cs typeface="Arial" panose="020B0604020202020204" pitchFamily="34" charset="0"/>
              </a:rPr>
              <a:pPr>
                <a:defRPr/>
              </a:pPr>
              <a:t>5</a:t>
            </a:fld>
            <a:endParaRPr lang="de-DE" altLang="de-DE" sz="1000" dirty="0">
              <a:solidFill>
                <a:srgbClr val="D8413E"/>
              </a:solidFill>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52B9D740-2BAD-5EBE-AF16-55C66DE2C0E3}"/>
              </a:ext>
            </a:extLst>
          </p:cNvPr>
          <p:cNvPicPr>
            <a:picLocks noChangeAspect="1"/>
          </p:cNvPicPr>
          <p:nvPr/>
        </p:nvPicPr>
        <p:blipFill rotWithShape="1">
          <a:blip r:embed="rId3"/>
          <a:srcRect r="34592" b="27605"/>
          <a:stretch/>
        </p:blipFill>
        <p:spPr>
          <a:xfrm>
            <a:off x="639166" y="1979593"/>
            <a:ext cx="3654928" cy="1598705"/>
          </a:xfrm>
          <a:prstGeom prst="rect">
            <a:avLst/>
          </a:prstGeom>
        </p:spPr>
      </p:pic>
      <p:sp>
        <p:nvSpPr>
          <p:cNvPr id="6" name="Textfeld 5">
            <a:extLst>
              <a:ext uri="{FF2B5EF4-FFF2-40B4-BE49-F238E27FC236}">
                <a16:creationId xmlns:a16="http://schemas.microsoft.com/office/drawing/2014/main" id="{C8FE119E-2CAB-8A77-9427-1416355FA9BB}"/>
              </a:ext>
            </a:extLst>
          </p:cNvPr>
          <p:cNvSpPr txBox="1"/>
          <p:nvPr/>
        </p:nvSpPr>
        <p:spPr>
          <a:xfrm>
            <a:off x="2819349" y="4248894"/>
            <a:ext cx="3438762"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van den Brink, Murphy &amp; </a:t>
            </a:r>
            <a:r>
              <a:rPr lang="de-DE" sz="1000" dirty="0" err="1">
                <a:latin typeface="Arial" panose="020B0604020202020204" pitchFamily="34" charset="0"/>
                <a:cs typeface="Arial" panose="020B0604020202020204" pitchFamily="34" charset="0"/>
              </a:rPr>
              <a:t>Nieuwenhuis</a:t>
            </a:r>
            <a:r>
              <a:rPr lang="de-DE" sz="1000" dirty="0">
                <a:latin typeface="Arial" panose="020B0604020202020204" pitchFamily="34" charset="0"/>
                <a:cs typeface="Arial" panose="020B0604020202020204" pitchFamily="34" charset="0"/>
              </a:rPr>
              <a:t> (2016) PLOS ONE</a:t>
            </a:r>
          </a:p>
        </p:txBody>
      </p:sp>
    </p:spTree>
    <p:extLst>
      <p:ext uri="{BB962C8B-B14F-4D97-AF65-F5344CB8AC3E}">
        <p14:creationId xmlns:p14="http://schemas.microsoft.com/office/powerpoint/2010/main" val="1646990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5EF0B8-649C-1B6A-19AA-45F214466F64}"/>
              </a:ext>
            </a:extLst>
          </p:cNvPr>
          <p:cNvSpPr>
            <a:spLocks noGrp="1"/>
          </p:cNvSpPr>
          <p:nvPr>
            <p:ph type="title"/>
          </p:nvPr>
        </p:nvSpPr>
        <p:spPr/>
        <p:txBody>
          <a:bodyPr/>
          <a:lstStyle/>
          <a:p>
            <a:r>
              <a:rPr lang="de-DE" dirty="0"/>
              <a:t>But…</a:t>
            </a:r>
          </a:p>
        </p:txBody>
      </p:sp>
      <p:sp>
        <p:nvSpPr>
          <p:cNvPr id="3" name="Inhaltsplatzhalter 2">
            <a:extLst>
              <a:ext uri="{FF2B5EF4-FFF2-40B4-BE49-F238E27FC236}">
                <a16:creationId xmlns:a16="http://schemas.microsoft.com/office/drawing/2014/main" id="{71448840-D489-1B77-46C5-8AC59C267A28}"/>
              </a:ext>
            </a:extLst>
          </p:cNvPr>
          <p:cNvSpPr>
            <a:spLocks noGrp="1"/>
          </p:cNvSpPr>
          <p:nvPr>
            <p:ph idx="1"/>
          </p:nvPr>
        </p:nvSpPr>
        <p:spPr/>
        <p:txBody>
          <a:bodyPr/>
          <a:lstStyle/>
          <a:p>
            <a:r>
              <a:rPr lang="de-DE" dirty="0" err="1"/>
              <a:t>Pupil</a:t>
            </a:r>
            <a:r>
              <a:rPr lang="de-DE" dirty="0"/>
              <a:t> </a:t>
            </a:r>
            <a:r>
              <a:rPr lang="de-DE" dirty="0" err="1"/>
              <a:t>diameter</a:t>
            </a:r>
            <a:r>
              <a:rPr lang="de-DE" dirty="0"/>
              <a:t>/</a:t>
            </a:r>
            <a:r>
              <a:rPr lang="de-DE" dirty="0" err="1"/>
              <a:t>area</a:t>
            </a:r>
            <a:r>
              <a:rPr lang="de-DE" dirty="0"/>
              <a:t> </a:t>
            </a:r>
            <a:r>
              <a:rPr lang="de-DE" dirty="0" err="1"/>
              <a:t>systematically</a:t>
            </a:r>
            <a:r>
              <a:rPr lang="de-DE" dirty="0"/>
              <a:t> </a:t>
            </a:r>
            <a:r>
              <a:rPr lang="de-DE" dirty="0" err="1"/>
              <a:t>changes</a:t>
            </a:r>
            <a:r>
              <a:rPr lang="de-DE" dirty="0"/>
              <a:t> </a:t>
            </a:r>
            <a:r>
              <a:rPr lang="de-DE" dirty="0" err="1"/>
              <a:t>with</a:t>
            </a:r>
            <a:r>
              <a:rPr lang="de-DE" dirty="0"/>
              <a:t> time-on-task</a:t>
            </a:r>
          </a:p>
        </p:txBody>
      </p:sp>
      <p:sp>
        <p:nvSpPr>
          <p:cNvPr id="4" name="Foliennummernplatzhalter 3">
            <a:extLst>
              <a:ext uri="{FF2B5EF4-FFF2-40B4-BE49-F238E27FC236}">
                <a16:creationId xmlns:a16="http://schemas.microsoft.com/office/drawing/2014/main" id="{990724FD-78CC-4ACA-099B-A3F16F1E535D}"/>
              </a:ext>
            </a:extLst>
          </p:cNvPr>
          <p:cNvSpPr>
            <a:spLocks noGrp="1"/>
          </p:cNvSpPr>
          <p:nvPr>
            <p:ph type="sldNum" sz="quarter" idx="4"/>
          </p:nvPr>
        </p:nvSpPr>
        <p:spPr/>
        <p:txBody>
          <a:bodyPr/>
          <a:lstStyle/>
          <a:p>
            <a:pPr>
              <a:defRPr/>
            </a:pPr>
            <a:fld id="{CF40E255-620A-4E24-8D58-82D506EBF987}" type="slidenum">
              <a:rPr lang="de-DE" altLang="de-DE" sz="1000" smtClean="0">
                <a:solidFill>
                  <a:srgbClr val="D8413E"/>
                </a:solidFill>
                <a:latin typeface="Arial" panose="020B0604020202020204" pitchFamily="34" charset="0"/>
                <a:cs typeface="Arial" panose="020B0604020202020204" pitchFamily="34" charset="0"/>
              </a:rPr>
              <a:pPr>
                <a:defRPr/>
              </a:pPr>
              <a:t>6</a:t>
            </a:fld>
            <a:endParaRPr lang="de-DE" altLang="de-DE" sz="1000" dirty="0">
              <a:solidFill>
                <a:srgbClr val="D8413E"/>
              </a:solidFill>
              <a:latin typeface="Arial" panose="020B0604020202020204" pitchFamily="34" charset="0"/>
              <a:cs typeface="Arial" panose="020B0604020202020204" pitchFamily="34" charset="0"/>
            </a:endParaRPr>
          </a:p>
        </p:txBody>
      </p:sp>
      <p:sp>
        <p:nvSpPr>
          <p:cNvPr id="6" name="Textfeld 5">
            <a:extLst>
              <a:ext uri="{FF2B5EF4-FFF2-40B4-BE49-F238E27FC236}">
                <a16:creationId xmlns:a16="http://schemas.microsoft.com/office/drawing/2014/main" id="{C8FE119E-2CAB-8A77-9427-1416355FA9BB}"/>
              </a:ext>
            </a:extLst>
          </p:cNvPr>
          <p:cNvSpPr txBox="1"/>
          <p:nvPr/>
        </p:nvSpPr>
        <p:spPr>
          <a:xfrm>
            <a:off x="3130332" y="4248894"/>
            <a:ext cx="3127779"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Martin, Whittaker, &amp; Johnston (2021) </a:t>
            </a:r>
            <a:r>
              <a:rPr lang="de-DE" sz="1000" dirty="0" err="1">
                <a:latin typeface="Arial" panose="020B0604020202020204" pitchFamily="34" charset="0"/>
                <a:cs typeface="Arial" panose="020B0604020202020204" pitchFamily="34" charset="0"/>
              </a:rPr>
              <a:t>Eur</a:t>
            </a:r>
            <a:r>
              <a:rPr lang="de-DE" sz="1000" dirty="0">
                <a:latin typeface="Arial" panose="020B0604020202020204" pitchFamily="34" charset="0"/>
                <a:cs typeface="Arial" panose="020B0604020202020204" pitchFamily="34" charset="0"/>
              </a:rPr>
              <a:t> J </a:t>
            </a:r>
            <a:r>
              <a:rPr lang="de-DE" sz="1000" dirty="0" err="1">
                <a:latin typeface="Arial" panose="020B0604020202020204" pitchFamily="34" charset="0"/>
                <a:cs typeface="Arial" panose="020B0604020202020204" pitchFamily="34" charset="0"/>
              </a:rPr>
              <a:t>Neurosci</a:t>
            </a:r>
            <a:endParaRPr lang="de-DE" sz="1000" dirty="0">
              <a:latin typeface="Arial" panose="020B0604020202020204" pitchFamily="34" charset="0"/>
              <a:cs typeface="Arial" panose="020B0604020202020204" pitchFamily="34" charset="0"/>
            </a:endParaRPr>
          </a:p>
        </p:txBody>
      </p:sp>
      <p:pic>
        <p:nvPicPr>
          <p:cNvPr id="7" name="Grafik 6">
            <a:extLst>
              <a:ext uri="{FF2B5EF4-FFF2-40B4-BE49-F238E27FC236}">
                <a16:creationId xmlns:a16="http://schemas.microsoft.com/office/drawing/2014/main" id="{DE4B012D-A4EA-9C33-9287-06510AC6A2FA}"/>
              </a:ext>
            </a:extLst>
          </p:cNvPr>
          <p:cNvPicPr>
            <a:picLocks noChangeAspect="1"/>
          </p:cNvPicPr>
          <p:nvPr/>
        </p:nvPicPr>
        <p:blipFill rotWithShape="1">
          <a:blip r:embed="rId2"/>
          <a:srcRect b="61442"/>
          <a:stretch/>
        </p:blipFill>
        <p:spPr>
          <a:xfrm>
            <a:off x="252641" y="1957537"/>
            <a:ext cx="6262460" cy="1863288"/>
          </a:xfrm>
          <a:prstGeom prst="rect">
            <a:avLst/>
          </a:prstGeom>
        </p:spPr>
      </p:pic>
    </p:spTree>
    <p:extLst>
      <p:ext uri="{BB962C8B-B14F-4D97-AF65-F5344CB8AC3E}">
        <p14:creationId xmlns:p14="http://schemas.microsoft.com/office/powerpoint/2010/main" val="2932832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5C6B37-11F8-9A5B-C943-314A11612AE9}"/>
              </a:ext>
            </a:extLst>
          </p:cNvPr>
          <p:cNvSpPr>
            <a:spLocks noGrp="1"/>
          </p:cNvSpPr>
          <p:nvPr>
            <p:ph type="title"/>
          </p:nvPr>
        </p:nvSpPr>
        <p:spPr/>
        <p:txBody>
          <a:bodyPr/>
          <a:lstStyle/>
          <a:p>
            <a:r>
              <a:rPr lang="de-DE" dirty="0"/>
              <a:t>Time-on-task</a:t>
            </a:r>
          </a:p>
        </p:txBody>
      </p:sp>
      <p:sp>
        <p:nvSpPr>
          <p:cNvPr id="4" name="Foliennummernplatzhalter 3">
            <a:extLst>
              <a:ext uri="{FF2B5EF4-FFF2-40B4-BE49-F238E27FC236}">
                <a16:creationId xmlns:a16="http://schemas.microsoft.com/office/drawing/2014/main" id="{10AD6E73-EDFF-04F0-4DE8-E9F6644C442D}"/>
              </a:ext>
            </a:extLst>
          </p:cNvPr>
          <p:cNvSpPr>
            <a:spLocks noGrp="1"/>
          </p:cNvSpPr>
          <p:nvPr>
            <p:ph type="sldNum" sz="quarter" idx="4"/>
          </p:nvPr>
        </p:nvSpPr>
        <p:spPr/>
        <p:txBody>
          <a:bodyPr/>
          <a:lstStyle/>
          <a:p>
            <a:pPr>
              <a:defRPr/>
            </a:pPr>
            <a:fld id="{CF40E255-620A-4E24-8D58-82D506EBF987}" type="slidenum">
              <a:rPr lang="de-DE" altLang="de-DE" sz="1000" smtClean="0">
                <a:solidFill>
                  <a:srgbClr val="D8413E"/>
                </a:solidFill>
                <a:latin typeface="Arial" panose="020B0604020202020204" pitchFamily="34" charset="0"/>
                <a:cs typeface="Arial" panose="020B0604020202020204" pitchFamily="34" charset="0"/>
              </a:rPr>
              <a:pPr>
                <a:defRPr/>
              </a:pPr>
              <a:t>7</a:t>
            </a:fld>
            <a:endParaRPr lang="de-DE" altLang="de-DE" sz="1000" dirty="0">
              <a:solidFill>
                <a:srgbClr val="D8413E"/>
              </a:solidFill>
              <a:latin typeface="Arial" panose="020B0604020202020204" pitchFamily="34" charset="0"/>
              <a:cs typeface="Arial" panose="020B0604020202020204" pitchFamily="34" charset="0"/>
            </a:endParaRPr>
          </a:p>
        </p:txBody>
      </p:sp>
      <p:pic>
        <p:nvPicPr>
          <p:cNvPr id="10" name="Grafik 9">
            <a:extLst>
              <a:ext uri="{FF2B5EF4-FFF2-40B4-BE49-F238E27FC236}">
                <a16:creationId xmlns:a16="http://schemas.microsoft.com/office/drawing/2014/main" id="{E5A0C665-765A-4B73-4AB4-B7BB7C9295EF}"/>
              </a:ext>
            </a:extLst>
          </p:cNvPr>
          <p:cNvPicPr>
            <a:picLocks noChangeAspect="1"/>
          </p:cNvPicPr>
          <p:nvPr/>
        </p:nvPicPr>
        <p:blipFill>
          <a:blip r:embed="rId2"/>
          <a:stretch>
            <a:fillRect/>
          </a:stretch>
        </p:blipFill>
        <p:spPr>
          <a:xfrm>
            <a:off x="1270000" y="1266265"/>
            <a:ext cx="4318000" cy="3238500"/>
          </a:xfrm>
          <a:prstGeom prst="rect">
            <a:avLst/>
          </a:prstGeom>
        </p:spPr>
      </p:pic>
    </p:spTree>
    <p:extLst>
      <p:ext uri="{BB962C8B-B14F-4D97-AF65-F5344CB8AC3E}">
        <p14:creationId xmlns:p14="http://schemas.microsoft.com/office/powerpoint/2010/main" val="3421521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30DE99-F0A2-BD3F-4844-9E59EFD6FAA2}"/>
              </a:ext>
            </a:extLst>
          </p:cNvPr>
          <p:cNvSpPr>
            <a:spLocks noGrp="1"/>
          </p:cNvSpPr>
          <p:nvPr>
            <p:ph type="title"/>
          </p:nvPr>
        </p:nvSpPr>
        <p:spPr/>
        <p:txBody>
          <a:bodyPr/>
          <a:lstStyle/>
          <a:p>
            <a:r>
              <a:rPr lang="de-DE" dirty="0" err="1"/>
              <a:t>Omitting</a:t>
            </a:r>
            <a:r>
              <a:rPr lang="de-DE" dirty="0"/>
              <a:t> </a:t>
            </a:r>
            <a:r>
              <a:rPr lang="de-DE" dirty="0" err="1"/>
              <a:t>first</a:t>
            </a:r>
            <a:r>
              <a:rPr lang="de-DE" dirty="0"/>
              <a:t> and last </a:t>
            </a:r>
            <a:r>
              <a:rPr lang="de-DE" dirty="0" err="1"/>
              <a:t>trial</a:t>
            </a:r>
            <a:endParaRPr lang="de-DE" dirty="0"/>
          </a:p>
        </p:txBody>
      </p:sp>
      <p:sp>
        <p:nvSpPr>
          <p:cNvPr id="3" name="Inhaltsplatzhalter 2">
            <a:extLst>
              <a:ext uri="{FF2B5EF4-FFF2-40B4-BE49-F238E27FC236}">
                <a16:creationId xmlns:a16="http://schemas.microsoft.com/office/drawing/2014/main" id="{B6DBBBFA-6EA7-3080-6314-A205A6AD86C3}"/>
              </a:ext>
            </a:extLst>
          </p:cNvPr>
          <p:cNvSpPr>
            <a:spLocks noGrp="1"/>
          </p:cNvSpPr>
          <p:nvPr>
            <p:ph idx="1"/>
          </p:nvPr>
        </p:nvSpPr>
        <p:spPr/>
        <p:txBody>
          <a:bodyPr/>
          <a:lstStyle/>
          <a:p>
            <a:pPr marL="0" indent="0">
              <a:buNone/>
            </a:pPr>
            <a:r>
              <a:rPr lang="de-DE" sz="850" dirty="0">
                <a:latin typeface="Menlo" panose="020B0609030804020204" pitchFamily="49" charset="0"/>
                <a:ea typeface="Menlo" panose="020B0609030804020204" pitchFamily="49" charset="0"/>
                <a:cs typeface="Menlo" panose="020B0609030804020204" pitchFamily="49" charset="0"/>
              </a:rPr>
              <a:t>m1 &lt;- </a:t>
            </a:r>
            <a:r>
              <a:rPr lang="de-DE" sz="850" dirty="0" err="1">
                <a:latin typeface="Menlo" panose="020B0609030804020204" pitchFamily="49" charset="0"/>
                <a:ea typeface="Menlo" panose="020B0609030804020204" pitchFamily="49" charset="0"/>
                <a:cs typeface="Menlo" panose="020B0609030804020204" pitchFamily="49" charset="0"/>
              </a:rPr>
              <a:t>pa</a:t>
            </a:r>
            <a:r>
              <a:rPr lang="de-DE" sz="850" dirty="0">
                <a:latin typeface="Menlo" panose="020B0609030804020204" pitchFamily="49" charset="0"/>
                <a:ea typeface="Menlo" panose="020B0609030804020204" pitchFamily="49" charset="0"/>
                <a:cs typeface="Menlo" panose="020B0609030804020204" pitchFamily="49" charset="0"/>
              </a:rPr>
              <a:t> ~ </a:t>
            </a:r>
            <a:r>
              <a:rPr lang="de-DE" sz="850" dirty="0" err="1">
                <a:latin typeface="Menlo" panose="020B0609030804020204" pitchFamily="49" charset="0"/>
                <a:ea typeface="Menlo" panose="020B0609030804020204" pitchFamily="49" charset="0"/>
                <a:cs typeface="Menlo" panose="020B0609030804020204" pitchFamily="49" charset="0"/>
              </a:rPr>
              <a:t>snr_ctr</a:t>
            </a:r>
            <a:r>
              <a:rPr lang="de-DE" sz="850" dirty="0">
                <a:latin typeface="Menlo" panose="020B0609030804020204" pitchFamily="49" charset="0"/>
                <a:ea typeface="Menlo" panose="020B0609030804020204" pitchFamily="49" charset="0"/>
                <a:cs typeface="Menlo" panose="020B0609030804020204" pitchFamily="49" charset="0"/>
              </a:rPr>
              <a:t> * </a:t>
            </a:r>
            <a:r>
              <a:rPr lang="de-DE" sz="850" dirty="0" err="1">
                <a:latin typeface="Menlo" panose="020B0609030804020204" pitchFamily="49" charset="0"/>
                <a:ea typeface="Menlo" panose="020B0609030804020204" pitchFamily="49" charset="0"/>
                <a:cs typeface="Menlo" panose="020B0609030804020204" pitchFamily="49" charset="0"/>
              </a:rPr>
              <a:t>cond</a:t>
            </a:r>
            <a:r>
              <a:rPr lang="de-DE" sz="850" dirty="0">
                <a:latin typeface="Menlo" panose="020B0609030804020204" pitchFamily="49" charset="0"/>
                <a:ea typeface="Menlo" panose="020B0609030804020204" pitchFamily="49" charset="0"/>
                <a:cs typeface="Menlo" panose="020B0609030804020204" pitchFamily="49" charset="0"/>
              </a:rPr>
              <a:t> + (1 + </a:t>
            </a:r>
            <a:r>
              <a:rPr lang="de-DE" sz="850" dirty="0" err="1">
                <a:latin typeface="Menlo" panose="020B0609030804020204" pitchFamily="49" charset="0"/>
                <a:ea typeface="Menlo" panose="020B0609030804020204" pitchFamily="49" charset="0"/>
                <a:cs typeface="Menlo" panose="020B0609030804020204" pitchFamily="49" charset="0"/>
              </a:rPr>
              <a:t>cond</a:t>
            </a:r>
            <a:r>
              <a:rPr lang="de-DE" sz="850" dirty="0">
                <a:latin typeface="Menlo" panose="020B0609030804020204" pitchFamily="49" charset="0"/>
                <a:ea typeface="Menlo" panose="020B0609030804020204" pitchFamily="49" charset="0"/>
                <a:cs typeface="Menlo" panose="020B0609030804020204" pitchFamily="49" charset="0"/>
              </a:rPr>
              <a:t> | </a:t>
            </a:r>
            <a:r>
              <a:rPr lang="de-DE" sz="850" dirty="0" err="1">
                <a:latin typeface="Menlo" panose="020B0609030804020204" pitchFamily="49" charset="0"/>
                <a:ea typeface="Menlo" panose="020B0609030804020204" pitchFamily="49" charset="0"/>
                <a:cs typeface="Menlo" panose="020B0609030804020204" pitchFamily="49" charset="0"/>
              </a:rPr>
              <a:t>subj</a:t>
            </a:r>
            <a:r>
              <a:rPr lang="de-DE" sz="850" dirty="0">
                <a:latin typeface="Menlo" panose="020B0609030804020204" pitchFamily="49" charset="0"/>
                <a:ea typeface="Menlo" panose="020B0609030804020204" pitchFamily="49" charset="0"/>
                <a:cs typeface="Menlo" panose="020B0609030804020204" pitchFamily="49" charset="0"/>
              </a:rPr>
              <a:t> )</a:t>
            </a:r>
          </a:p>
          <a:p>
            <a:pPr marL="0" indent="0">
              <a:buNone/>
            </a:pPr>
            <a:endParaRPr lang="de-DE" sz="850" dirty="0">
              <a:latin typeface="Menlo" panose="020B0609030804020204" pitchFamily="49" charset="0"/>
              <a:ea typeface="Menlo" panose="020B0609030804020204" pitchFamily="49" charset="0"/>
              <a:cs typeface="Menlo" panose="020B0609030804020204" pitchFamily="49" charset="0"/>
            </a:endParaRPr>
          </a:p>
          <a:p>
            <a:pPr marL="0" indent="0">
              <a:buNone/>
            </a:pPr>
            <a:r>
              <a:rPr lang="de-DE" sz="850" dirty="0">
                <a:latin typeface="Menlo" panose="020B0609030804020204" pitchFamily="49" charset="0"/>
                <a:ea typeface="Menlo" panose="020B0609030804020204" pitchFamily="49" charset="0"/>
                <a:cs typeface="Menlo" panose="020B0609030804020204" pitchFamily="49" charset="0"/>
              </a:rPr>
              <a:t>fm1 &lt;- </a:t>
            </a:r>
            <a:r>
              <a:rPr lang="de-DE" sz="850" dirty="0" err="1">
                <a:latin typeface="Menlo" panose="020B0609030804020204" pitchFamily="49" charset="0"/>
                <a:ea typeface="Menlo" panose="020B0609030804020204" pitchFamily="49" charset="0"/>
                <a:cs typeface="Menlo" panose="020B0609030804020204" pitchFamily="49" charset="0"/>
              </a:rPr>
              <a:t>lmer</a:t>
            </a:r>
            <a:r>
              <a:rPr lang="de-DE" sz="850" dirty="0">
                <a:latin typeface="Menlo" panose="020B0609030804020204" pitchFamily="49" charset="0"/>
                <a:ea typeface="Menlo" panose="020B0609030804020204" pitchFamily="49" charset="0"/>
                <a:cs typeface="Menlo" panose="020B0609030804020204" pitchFamily="49" charset="0"/>
              </a:rPr>
              <a:t>(m1, </a:t>
            </a:r>
            <a:r>
              <a:rPr lang="de-DE" sz="850" dirty="0" err="1">
                <a:latin typeface="Menlo" panose="020B0609030804020204" pitchFamily="49" charset="0"/>
                <a:ea typeface="Menlo" panose="020B0609030804020204" pitchFamily="49" charset="0"/>
                <a:cs typeface="Menlo" panose="020B0609030804020204" pitchFamily="49" charset="0"/>
              </a:rPr>
              <a:t>data</a:t>
            </a:r>
            <a:r>
              <a:rPr lang="de-DE" sz="850" dirty="0">
                <a:latin typeface="Menlo" panose="020B0609030804020204" pitchFamily="49" charset="0"/>
                <a:ea typeface="Menlo" panose="020B0609030804020204" pitchFamily="49" charset="0"/>
                <a:cs typeface="Menlo" panose="020B0609030804020204" pitchFamily="49" charset="0"/>
              </a:rPr>
              <a:t> = dat, </a:t>
            </a:r>
            <a:r>
              <a:rPr lang="de-DE" sz="850" dirty="0" err="1">
                <a:latin typeface="Menlo" panose="020B0609030804020204" pitchFamily="49" charset="0"/>
                <a:ea typeface="Menlo" panose="020B0609030804020204" pitchFamily="49" charset="0"/>
                <a:cs typeface="Menlo" panose="020B0609030804020204" pitchFamily="49" charset="0"/>
              </a:rPr>
              <a:t>control</a:t>
            </a:r>
            <a:r>
              <a:rPr lang="de-DE" sz="850" dirty="0">
                <a:latin typeface="Menlo" panose="020B0609030804020204" pitchFamily="49" charset="0"/>
                <a:ea typeface="Menlo" panose="020B0609030804020204" pitchFamily="49" charset="0"/>
                <a:cs typeface="Menlo" panose="020B0609030804020204" pitchFamily="49" charset="0"/>
              </a:rPr>
              <a:t> = </a:t>
            </a:r>
            <a:r>
              <a:rPr lang="de-DE" sz="850" dirty="0" err="1">
                <a:latin typeface="Menlo" panose="020B0609030804020204" pitchFamily="49" charset="0"/>
                <a:ea typeface="Menlo" panose="020B0609030804020204" pitchFamily="49" charset="0"/>
                <a:cs typeface="Menlo" panose="020B0609030804020204" pitchFamily="49" charset="0"/>
              </a:rPr>
              <a:t>lmerControl</a:t>
            </a:r>
            <a:r>
              <a:rPr lang="de-DE" sz="850" dirty="0">
                <a:latin typeface="Menlo" panose="020B0609030804020204" pitchFamily="49" charset="0"/>
                <a:ea typeface="Menlo" panose="020B0609030804020204" pitchFamily="49" charset="0"/>
                <a:cs typeface="Menlo" panose="020B0609030804020204" pitchFamily="49" charset="0"/>
              </a:rPr>
              <a:t>(</a:t>
            </a:r>
            <a:r>
              <a:rPr lang="de-DE" sz="850" dirty="0" err="1">
                <a:latin typeface="Menlo" panose="020B0609030804020204" pitchFamily="49" charset="0"/>
                <a:ea typeface="Menlo" panose="020B0609030804020204" pitchFamily="49" charset="0"/>
                <a:cs typeface="Menlo" panose="020B0609030804020204" pitchFamily="49" charset="0"/>
              </a:rPr>
              <a:t>calc.derivs</a:t>
            </a:r>
            <a:r>
              <a:rPr lang="de-DE" sz="850" dirty="0">
                <a:latin typeface="Menlo" panose="020B0609030804020204" pitchFamily="49" charset="0"/>
                <a:ea typeface="Menlo" panose="020B0609030804020204" pitchFamily="49" charset="0"/>
                <a:cs typeface="Menlo" panose="020B0609030804020204" pitchFamily="49" charset="0"/>
              </a:rPr>
              <a:t> = F), REML = F)</a:t>
            </a:r>
          </a:p>
          <a:p>
            <a:pPr marL="0" indent="0">
              <a:buNone/>
            </a:pPr>
            <a:endParaRPr lang="de-DE" sz="850" dirty="0">
              <a:latin typeface="Menlo" panose="020B0609030804020204" pitchFamily="49" charset="0"/>
              <a:ea typeface="Menlo" panose="020B0609030804020204" pitchFamily="49" charset="0"/>
              <a:cs typeface="Menlo" panose="020B0609030804020204" pitchFamily="49" charset="0"/>
            </a:endParaRPr>
          </a:p>
          <a:p>
            <a:pPr marL="0" indent="0">
              <a:buNone/>
            </a:pPr>
            <a:r>
              <a:rPr lang="de-DE" sz="850" dirty="0">
                <a:latin typeface="Menlo" panose="020B0609030804020204" pitchFamily="49" charset="0"/>
                <a:ea typeface="Menlo" panose="020B0609030804020204" pitchFamily="49" charset="0"/>
                <a:cs typeface="Menlo" panose="020B0609030804020204" pitchFamily="49" charset="0"/>
              </a:rPr>
              <a:t>Fixed </a:t>
            </a:r>
            <a:r>
              <a:rPr lang="de-DE" sz="850" dirty="0" err="1">
                <a:latin typeface="Menlo" panose="020B0609030804020204" pitchFamily="49" charset="0"/>
                <a:ea typeface="Menlo" panose="020B0609030804020204" pitchFamily="49" charset="0"/>
                <a:cs typeface="Menlo" panose="020B0609030804020204" pitchFamily="49" charset="0"/>
              </a:rPr>
              <a:t>effects</a:t>
            </a:r>
            <a:r>
              <a:rPr lang="de-DE" sz="850" dirty="0">
                <a:latin typeface="Menlo" panose="020B0609030804020204" pitchFamily="49" charset="0"/>
                <a:ea typeface="Menlo" panose="020B0609030804020204" pitchFamily="49" charset="0"/>
                <a:cs typeface="Menlo" panose="020B0609030804020204" pitchFamily="49" charset="0"/>
              </a:rPr>
              <a:t>:</a:t>
            </a:r>
          </a:p>
          <a:p>
            <a:pPr marL="0" indent="0">
              <a:buNone/>
            </a:pPr>
            <a:r>
              <a:rPr lang="de-DE" sz="850" dirty="0">
                <a:latin typeface="Menlo" panose="020B0609030804020204" pitchFamily="49" charset="0"/>
                <a:ea typeface="Menlo" panose="020B0609030804020204" pitchFamily="49" charset="0"/>
                <a:cs typeface="Menlo" panose="020B0609030804020204" pitchFamily="49" charset="0"/>
              </a:rPr>
              <a:t>                      </a:t>
            </a:r>
            <a:r>
              <a:rPr lang="de-DE" sz="850" dirty="0" err="1">
                <a:latin typeface="Menlo" panose="020B0609030804020204" pitchFamily="49" charset="0"/>
                <a:ea typeface="Menlo" panose="020B0609030804020204" pitchFamily="49" charset="0"/>
                <a:cs typeface="Menlo" panose="020B0609030804020204" pitchFamily="49" charset="0"/>
              </a:rPr>
              <a:t>Estimate</a:t>
            </a:r>
            <a:r>
              <a:rPr lang="de-DE" sz="850" dirty="0">
                <a:latin typeface="Menlo" panose="020B0609030804020204" pitchFamily="49" charset="0"/>
                <a:ea typeface="Menlo" panose="020B0609030804020204" pitchFamily="49" charset="0"/>
                <a:cs typeface="Menlo" panose="020B0609030804020204" pitchFamily="49" charset="0"/>
              </a:rPr>
              <a:t> Std. Error       </a:t>
            </a:r>
            <a:r>
              <a:rPr lang="de-DE" sz="850" dirty="0" err="1">
                <a:latin typeface="Menlo" panose="020B0609030804020204" pitchFamily="49" charset="0"/>
                <a:ea typeface="Menlo" panose="020B0609030804020204" pitchFamily="49" charset="0"/>
                <a:cs typeface="Menlo" panose="020B0609030804020204" pitchFamily="49" charset="0"/>
              </a:rPr>
              <a:t>df</a:t>
            </a:r>
            <a:r>
              <a:rPr lang="de-DE" sz="850" dirty="0">
                <a:latin typeface="Menlo" panose="020B0609030804020204" pitchFamily="49" charset="0"/>
                <a:ea typeface="Menlo" panose="020B0609030804020204" pitchFamily="49" charset="0"/>
                <a:cs typeface="Menlo" panose="020B0609030804020204" pitchFamily="49" charset="0"/>
              </a:rPr>
              <a:t> t </a:t>
            </a:r>
            <a:r>
              <a:rPr lang="de-DE" sz="850" dirty="0" err="1">
                <a:latin typeface="Menlo" panose="020B0609030804020204" pitchFamily="49" charset="0"/>
                <a:ea typeface="Menlo" panose="020B0609030804020204" pitchFamily="49" charset="0"/>
                <a:cs typeface="Menlo" panose="020B0609030804020204" pitchFamily="49" charset="0"/>
              </a:rPr>
              <a:t>value</a:t>
            </a:r>
            <a:r>
              <a:rPr lang="de-DE" sz="850" dirty="0">
                <a:latin typeface="Menlo" panose="020B0609030804020204" pitchFamily="49" charset="0"/>
                <a:ea typeface="Menlo" panose="020B0609030804020204" pitchFamily="49" charset="0"/>
                <a:cs typeface="Menlo" panose="020B0609030804020204" pitchFamily="49" charset="0"/>
              </a:rPr>
              <a:t> Pr(&gt;|t|)    </a:t>
            </a:r>
          </a:p>
          <a:p>
            <a:pPr marL="0" indent="0">
              <a:buNone/>
            </a:pPr>
            <a:r>
              <a:rPr lang="de-DE" sz="850" dirty="0">
                <a:latin typeface="Menlo" panose="020B0609030804020204" pitchFamily="49" charset="0"/>
                <a:ea typeface="Menlo" panose="020B0609030804020204" pitchFamily="49" charset="0"/>
                <a:cs typeface="Menlo" panose="020B0609030804020204" pitchFamily="49" charset="0"/>
              </a:rPr>
              <a:t>(</a:t>
            </a:r>
            <a:r>
              <a:rPr lang="de-DE" sz="850" dirty="0" err="1">
                <a:latin typeface="Menlo" panose="020B0609030804020204" pitchFamily="49" charset="0"/>
                <a:ea typeface="Menlo" panose="020B0609030804020204" pitchFamily="49" charset="0"/>
                <a:cs typeface="Menlo" panose="020B0609030804020204" pitchFamily="49" charset="0"/>
              </a:rPr>
              <a:t>Intercept</a:t>
            </a:r>
            <a:r>
              <a:rPr lang="de-DE" sz="850" dirty="0">
                <a:latin typeface="Menlo" panose="020B0609030804020204" pitchFamily="49" charset="0"/>
                <a:ea typeface="Menlo" panose="020B0609030804020204" pitchFamily="49" charset="0"/>
                <a:cs typeface="Menlo" panose="020B0609030804020204" pitchFamily="49" charset="0"/>
              </a:rPr>
              <a:t>)           1368.347     84.782   23.009  16.140 4.85e-14 ***</a:t>
            </a:r>
          </a:p>
          <a:p>
            <a:pPr marL="0" indent="0">
              <a:buNone/>
            </a:pPr>
            <a:r>
              <a:rPr lang="de-DE" sz="850" dirty="0" err="1">
                <a:highlight>
                  <a:srgbClr val="FFFF00"/>
                </a:highlight>
                <a:latin typeface="Menlo" panose="020B0609030804020204" pitchFamily="49" charset="0"/>
                <a:ea typeface="Menlo" panose="020B0609030804020204" pitchFamily="49" charset="0"/>
                <a:cs typeface="Menlo" panose="020B0609030804020204" pitchFamily="49" charset="0"/>
              </a:rPr>
              <a:t>snr_ctr</a:t>
            </a:r>
            <a:r>
              <a:rPr lang="de-DE" sz="850" dirty="0">
                <a:highlight>
                  <a:srgbClr val="FFFF00"/>
                </a:highlight>
                <a:latin typeface="Menlo" panose="020B0609030804020204" pitchFamily="49" charset="0"/>
                <a:ea typeface="Menlo" panose="020B0609030804020204" pitchFamily="49" charset="0"/>
                <a:cs typeface="Menlo" panose="020B0609030804020204" pitchFamily="49" charset="0"/>
              </a:rPr>
              <a:t>                 -0.446      6.576  966.000  -0.068    0.946    </a:t>
            </a:r>
          </a:p>
          <a:p>
            <a:pPr marL="0" indent="0">
              <a:buNone/>
            </a:pPr>
            <a:r>
              <a:rPr lang="de-DE" sz="850" dirty="0" err="1">
                <a:latin typeface="Menlo" panose="020B0609030804020204" pitchFamily="49" charset="0"/>
                <a:ea typeface="Menlo" panose="020B0609030804020204" pitchFamily="49" charset="0"/>
                <a:cs typeface="Menlo" panose="020B0609030804020204" pitchFamily="49" charset="0"/>
              </a:rPr>
              <a:t>condScrambled</a:t>
            </a:r>
            <a:r>
              <a:rPr lang="de-DE" sz="850" dirty="0">
                <a:latin typeface="Menlo" panose="020B0609030804020204" pitchFamily="49" charset="0"/>
                <a:ea typeface="Menlo" panose="020B0609030804020204" pitchFamily="49" charset="0"/>
                <a:cs typeface="Menlo" panose="020B0609030804020204" pitchFamily="49" charset="0"/>
              </a:rPr>
              <a:t>           11.035     33.692   23.116   0.328    0.746    </a:t>
            </a:r>
          </a:p>
          <a:p>
            <a:pPr marL="0" indent="0">
              <a:buNone/>
            </a:pPr>
            <a:r>
              <a:rPr lang="de-DE" sz="850" dirty="0" err="1">
                <a:latin typeface="Menlo" panose="020B0609030804020204" pitchFamily="49" charset="0"/>
                <a:ea typeface="Menlo" panose="020B0609030804020204" pitchFamily="49" charset="0"/>
                <a:cs typeface="Menlo" panose="020B0609030804020204" pitchFamily="49" charset="0"/>
              </a:rPr>
              <a:t>snr_ctr:condScrambled</a:t>
            </a:r>
            <a:r>
              <a:rPr lang="de-DE" sz="850" dirty="0">
                <a:latin typeface="Menlo" panose="020B0609030804020204" pitchFamily="49" charset="0"/>
                <a:ea typeface="Menlo" panose="020B0609030804020204" pitchFamily="49" charset="0"/>
                <a:cs typeface="Menlo" panose="020B0609030804020204" pitchFamily="49" charset="0"/>
              </a:rPr>
              <a:t>   12.038      9.300  966.000   1.294    0.196    </a:t>
            </a:r>
          </a:p>
          <a:p>
            <a:pPr marL="0" indent="0">
              <a:buNone/>
            </a:pPr>
            <a:endParaRPr lang="de-DE" sz="850"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de-DE" sz="850" dirty="0">
              <a:latin typeface="Menlo" panose="020B0609030804020204" pitchFamily="49" charset="0"/>
              <a:ea typeface="Menlo" panose="020B0609030804020204" pitchFamily="49" charset="0"/>
              <a:cs typeface="Menlo" panose="020B0609030804020204" pitchFamily="49" charset="0"/>
            </a:endParaRPr>
          </a:p>
          <a:p>
            <a:pPr marL="0" indent="0">
              <a:buNone/>
            </a:pPr>
            <a:r>
              <a:rPr lang="de-DE" sz="850" dirty="0">
                <a:latin typeface="Menlo" panose="020B0609030804020204" pitchFamily="49" charset="0"/>
                <a:ea typeface="Menlo" panose="020B0609030804020204" pitchFamily="49" charset="0"/>
                <a:cs typeface="Menlo" panose="020B0609030804020204" pitchFamily="49" charset="0"/>
              </a:rPr>
              <a:t>fm1 &lt;- </a:t>
            </a:r>
            <a:r>
              <a:rPr lang="de-DE" sz="850" dirty="0" err="1">
                <a:latin typeface="Menlo" panose="020B0609030804020204" pitchFamily="49" charset="0"/>
                <a:ea typeface="Menlo" panose="020B0609030804020204" pitchFamily="49" charset="0"/>
                <a:cs typeface="Menlo" panose="020B0609030804020204" pitchFamily="49" charset="0"/>
              </a:rPr>
              <a:t>lmer</a:t>
            </a:r>
            <a:r>
              <a:rPr lang="de-DE" sz="850" dirty="0">
                <a:latin typeface="Menlo" panose="020B0609030804020204" pitchFamily="49" charset="0"/>
                <a:ea typeface="Menlo" panose="020B0609030804020204" pitchFamily="49" charset="0"/>
                <a:cs typeface="Menlo" panose="020B0609030804020204" pitchFamily="49" charset="0"/>
              </a:rPr>
              <a:t>(m1, </a:t>
            </a:r>
            <a:r>
              <a:rPr lang="de-DE" sz="850" dirty="0" err="1">
                <a:latin typeface="Menlo" panose="020B0609030804020204" pitchFamily="49" charset="0"/>
                <a:ea typeface="Menlo" panose="020B0609030804020204" pitchFamily="49" charset="0"/>
                <a:cs typeface="Menlo" panose="020B0609030804020204" pitchFamily="49" charset="0"/>
              </a:rPr>
              <a:t>data</a:t>
            </a:r>
            <a:r>
              <a:rPr lang="de-DE" sz="850" dirty="0">
                <a:latin typeface="Menlo" panose="020B0609030804020204" pitchFamily="49" charset="0"/>
                <a:ea typeface="Menlo" panose="020B0609030804020204" pitchFamily="49" charset="0"/>
                <a:cs typeface="Menlo" panose="020B0609030804020204" pitchFamily="49" charset="0"/>
              </a:rPr>
              <a:t> = dat[</a:t>
            </a:r>
            <a:r>
              <a:rPr lang="de-DE" sz="850" dirty="0" err="1">
                <a:latin typeface="Menlo" panose="020B0609030804020204" pitchFamily="49" charset="0"/>
                <a:ea typeface="Menlo" panose="020B0609030804020204" pitchFamily="49" charset="0"/>
                <a:cs typeface="Menlo" panose="020B0609030804020204" pitchFamily="49" charset="0"/>
              </a:rPr>
              <a:t>dat$trial</a:t>
            </a:r>
            <a:r>
              <a:rPr lang="de-DE" sz="850" dirty="0">
                <a:latin typeface="Menlo" panose="020B0609030804020204" pitchFamily="49" charset="0"/>
                <a:ea typeface="Menlo" panose="020B0609030804020204" pitchFamily="49" charset="0"/>
                <a:cs typeface="Menlo" panose="020B0609030804020204" pitchFamily="49" charset="0"/>
              </a:rPr>
              <a:t> &gt; 1 &amp; </a:t>
            </a:r>
            <a:r>
              <a:rPr lang="de-DE" sz="850" dirty="0" err="1">
                <a:latin typeface="Menlo" panose="020B0609030804020204" pitchFamily="49" charset="0"/>
                <a:ea typeface="Menlo" panose="020B0609030804020204" pitchFamily="49" charset="0"/>
                <a:cs typeface="Menlo" panose="020B0609030804020204" pitchFamily="49" charset="0"/>
              </a:rPr>
              <a:t>dat$trial</a:t>
            </a:r>
            <a:r>
              <a:rPr lang="de-DE" sz="850" dirty="0">
                <a:latin typeface="Menlo" panose="020B0609030804020204" pitchFamily="49" charset="0"/>
                <a:ea typeface="Menlo" panose="020B0609030804020204" pitchFamily="49" charset="0"/>
                <a:cs typeface="Menlo" panose="020B0609030804020204" pitchFamily="49" charset="0"/>
              </a:rPr>
              <a:t> &lt; 22,], </a:t>
            </a:r>
            <a:r>
              <a:rPr lang="de-DE" sz="850" dirty="0" err="1">
                <a:latin typeface="Menlo" panose="020B0609030804020204" pitchFamily="49" charset="0"/>
                <a:ea typeface="Menlo" panose="020B0609030804020204" pitchFamily="49" charset="0"/>
                <a:cs typeface="Menlo" panose="020B0609030804020204" pitchFamily="49" charset="0"/>
              </a:rPr>
              <a:t>control</a:t>
            </a:r>
            <a:r>
              <a:rPr lang="de-DE" sz="850" dirty="0">
                <a:latin typeface="Menlo" panose="020B0609030804020204" pitchFamily="49" charset="0"/>
                <a:ea typeface="Menlo" panose="020B0609030804020204" pitchFamily="49" charset="0"/>
                <a:cs typeface="Menlo" panose="020B0609030804020204" pitchFamily="49" charset="0"/>
              </a:rPr>
              <a:t> = </a:t>
            </a:r>
            <a:r>
              <a:rPr lang="de-DE" sz="850" dirty="0" err="1">
                <a:latin typeface="Menlo" panose="020B0609030804020204" pitchFamily="49" charset="0"/>
                <a:ea typeface="Menlo" panose="020B0609030804020204" pitchFamily="49" charset="0"/>
                <a:cs typeface="Menlo" panose="020B0609030804020204" pitchFamily="49" charset="0"/>
              </a:rPr>
              <a:t>lmerControl</a:t>
            </a:r>
            <a:r>
              <a:rPr lang="de-DE" sz="850" dirty="0">
                <a:latin typeface="Menlo" panose="020B0609030804020204" pitchFamily="49" charset="0"/>
                <a:ea typeface="Menlo" panose="020B0609030804020204" pitchFamily="49" charset="0"/>
                <a:cs typeface="Menlo" panose="020B0609030804020204" pitchFamily="49" charset="0"/>
              </a:rPr>
              <a:t>(</a:t>
            </a:r>
            <a:r>
              <a:rPr lang="de-DE" sz="850" dirty="0" err="1">
                <a:latin typeface="Menlo" panose="020B0609030804020204" pitchFamily="49" charset="0"/>
                <a:ea typeface="Menlo" panose="020B0609030804020204" pitchFamily="49" charset="0"/>
                <a:cs typeface="Menlo" panose="020B0609030804020204" pitchFamily="49" charset="0"/>
              </a:rPr>
              <a:t>calc.derivs</a:t>
            </a:r>
            <a:r>
              <a:rPr lang="de-DE" sz="850" dirty="0">
                <a:latin typeface="Menlo" panose="020B0609030804020204" pitchFamily="49" charset="0"/>
                <a:ea typeface="Menlo" panose="020B0609030804020204" pitchFamily="49" charset="0"/>
                <a:cs typeface="Menlo" panose="020B0609030804020204" pitchFamily="49" charset="0"/>
              </a:rPr>
              <a:t> = F), REML = F)</a:t>
            </a:r>
          </a:p>
          <a:p>
            <a:pPr marL="0" indent="0">
              <a:buNone/>
            </a:pPr>
            <a:endParaRPr lang="de-DE" sz="850" dirty="0">
              <a:latin typeface="Menlo" panose="020B0609030804020204" pitchFamily="49" charset="0"/>
              <a:ea typeface="Menlo" panose="020B0609030804020204" pitchFamily="49" charset="0"/>
              <a:cs typeface="Menlo" panose="020B0609030804020204" pitchFamily="49" charset="0"/>
            </a:endParaRPr>
          </a:p>
          <a:p>
            <a:pPr marL="0" indent="0">
              <a:buNone/>
            </a:pPr>
            <a:r>
              <a:rPr lang="de-DE" sz="850" dirty="0">
                <a:latin typeface="Menlo" panose="020B0609030804020204" pitchFamily="49" charset="0"/>
                <a:ea typeface="Menlo" panose="020B0609030804020204" pitchFamily="49" charset="0"/>
                <a:cs typeface="Menlo" panose="020B0609030804020204" pitchFamily="49" charset="0"/>
              </a:rPr>
              <a:t>Fixed </a:t>
            </a:r>
            <a:r>
              <a:rPr lang="de-DE" sz="850" dirty="0" err="1">
                <a:latin typeface="Menlo" panose="020B0609030804020204" pitchFamily="49" charset="0"/>
                <a:ea typeface="Menlo" panose="020B0609030804020204" pitchFamily="49" charset="0"/>
                <a:cs typeface="Menlo" panose="020B0609030804020204" pitchFamily="49" charset="0"/>
              </a:rPr>
              <a:t>effects</a:t>
            </a:r>
            <a:r>
              <a:rPr lang="de-DE" sz="850" dirty="0">
                <a:latin typeface="Menlo" panose="020B0609030804020204" pitchFamily="49" charset="0"/>
                <a:ea typeface="Menlo" panose="020B0609030804020204" pitchFamily="49" charset="0"/>
                <a:cs typeface="Menlo" panose="020B0609030804020204" pitchFamily="49" charset="0"/>
              </a:rPr>
              <a:t>:</a:t>
            </a:r>
          </a:p>
          <a:p>
            <a:pPr marL="0" indent="0">
              <a:buNone/>
            </a:pPr>
            <a:r>
              <a:rPr lang="de-DE" sz="850" dirty="0">
                <a:latin typeface="Menlo" panose="020B0609030804020204" pitchFamily="49" charset="0"/>
                <a:ea typeface="Menlo" panose="020B0609030804020204" pitchFamily="49" charset="0"/>
                <a:cs typeface="Menlo" panose="020B0609030804020204" pitchFamily="49" charset="0"/>
              </a:rPr>
              <a:t>                      </a:t>
            </a:r>
            <a:r>
              <a:rPr lang="de-DE" sz="850" dirty="0" err="1">
                <a:latin typeface="Menlo" panose="020B0609030804020204" pitchFamily="49" charset="0"/>
                <a:ea typeface="Menlo" panose="020B0609030804020204" pitchFamily="49" charset="0"/>
                <a:cs typeface="Menlo" panose="020B0609030804020204" pitchFamily="49" charset="0"/>
              </a:rPr>
              <a:t>Estimate</a:t>
            </a:r>
            <a:r>
              <a:rPr lang="de-DE" sz="850" dirty="0">
                <a:latin typeface="Menlo" panose="020B0609030804020204" pitchFamily="49" charset="0"/>
                <a:ea typeface="Menlo" panose="020B0609030804020204" pitchFamily="49" charset="0"/>
                <a:cs typeface="Menlo" panose="020B0609030804020204" pitchFamily="49" charset="0"/>
              </a:rPr>
              <a:t> Std. Error       </a:t>
            </a:r>
            <a:r>
              <a:rPr lang="de-DE" sz="850" dirty="0" err="1">
                <a:latin typeface="Menlo" panose="020B0609030804020204" pitchFamily="49" charset="0"/>
                <a:ea typeface="Menlo" panose="020B0609030804020204" pitchFamily="49" charset="0"/>
                <a:cs typeface="Menlo" panose="020B0609030804020204" pitchFamily="49" charset="0"/>
              </a:rPr>
              <a:t>df</a:t>
            </a:r>
            <a:r>
              <a:rPr lang="de-DE" sz="850" dirty="0">
                <a:latin typeface="Menlo" panose="020B0609030804020204" pitchFamily="49" charset="0"/>
                <a:ea typeface="Menlo" panose="020B0609030804020204" pitchFamily="49" charset="0"/>
                <a:cs typeface="Menlo" panose="020B0609030804020204" pitchFamily="49" charset="0"/>
              </a:rPr>
              <a:t> t </a:t>
            </a:r>
            <a:r>
              <a:rPr lang="de-DE" sz="850" dirty="0" err="1">
                <a:latin typeface="Menlo" panose="020B0609030804020204" pitchFamily="49" charset="0"/>
                <a:ea typeface="Menlo" panose="020B0609030804020204" pitchFamily="49" charset="0"/>
                <a:cs typeface="Menlo" panose="020B0609030804020204" pitchFamily="49" charset="0"/>
              </a:rPr>
              <a:t>value</a:t>
            </a:r>
            <a:r>
              <a:rPr lang="de-DE" sz="850" dirty="0">
                <a:latin typeface="Menlo" panose="020B0609030804020204" pitchFamily="49" charset="0"/>
                <a:ea typeface="Menlo" panose="020B0609030804020204" pitchFamily="49" charset="0"/>
                <a:cs typeface="Menlo" panose="020B0609030804020204" pitchFamily="49" charset="0"/>
              </a:rPr>
              <a:t> Pr(&gt;|t|)    </a:t>
            </a:r>
          </a:p>
          <a:p>
            <a:pPr marL="0" indent="0">
              <a:buNone/>
            </a:pPr>
            <a:r>
              <a:rPr lang="de-DE" sz="850" dirty="0">
                <a:latin typeface="Menlo" panose="020B0609030804020204" pitchFamily="49" charset="0"/>
                <a:ea typeface="Menlo" panose="020B0609030804020204" pitchFamily="49" charset="0"/>
                <a:cs typeface="Menlo" panose="020B0609030804020204" pitchFamily="49" charset="0"/>
              </a:rPr>
              <a:t>(</a:t>
            </a:r>
            <a:r>
              <a:rPr lang="de-DE" sz="850" dirty="0" err="1">
                <a:latin typeface="Menlo" panose="020B0609030804020204" pitchFamily="49" charset="0"/>
                <a:ea typeface="Menlo" panose="020B0609030804020204" pitchFamily="49" charset="0"/>
                <a:cs typeface="Menlo" panose="020B0609030804020204" pitchFamily="49" charset="0"/>
              </a:rPr>
              <a:t>Intercept</a:t>
            </a:r>
            <a:r>
              <a:rPr lang="de-DE" sz="850" dirty="0">
                <a:latin typeface="Menlo" panose="020B0609030804020204" pitchFamily="49" charset="0"/>
                <a:ea typeface="Menlo" panose="020B0609030804020204" pitchFamily="49" charset="0"/>
                <a:cs typeface="Menlo" panose="020B0609030804020204" pitchFamily="49" charset="0"/>
              </a:rPr>
              <a:t>)           1359.705     84.181   23.000  16.152 4.81e-14 ***</a:t>
            </a:r>
          </a:p>
          <a:p>
            <a:pPr marL="0" indent="0">
              <a:buNone/>
            </a:pPr>
            <a:r>
              <a:rPr lang="de-DE" sz="850" dirty="0" err="1">
                <a:highlight>
                  <a:srgbClr val="FFFF00"/>
                </a:highlight>
                <a:latin typeface="Menlo" panose="020B0609030804020204" pitchFamily="49" charset="0"/>
                <a:ea typeface="Menlo" panose="020B0609030804020204" pitchFamily="49" charset="0"/>
                <a:cs typeface="Menlo" panose="020B0609030804020204" pitchFamily="49" charset="0"/>
              </a:rPr>
              <a:t>snr_ctr</a:t>
            </a:r>
            <a:r>
              <a:rPr lang="de-DE" sz="850" dirty="0">
                <a:highlight>
                  <a:srgbClr val="FFFF00"/>
                </a:highlight>
                <a:latin typeface="Menlo" panose="020B0609030804020204" pitchFamily="49" charset="0"/>
                <a:ea typeface="Menlo" panose="020B0609030804020204" pitchFamily="49" charset="0"/>
                <a:cs typeface="Menlo" panose="020B0609030804020204" pitchFamily="49" charset="0"/>
              </a:rPr>
              <a:t>                 -9.088      6.797  874.000  -1.337    0.182    </a:t>
            </a:r>
          </a:p>
          <a:p>
            <a:pPr marL="0" indent="0">
              <a:buNone/>
            </a:pPr>
            <a:r>
              <a:rPr lang="de-DE" sz="850" dirty="0" err="1">
                <a:latin typeface="Menlo" panose="020B0609030804020204" pitchFamily="49" charset="0"/>
                <a:ea typeface="Menlo" panose="020B0609030804020204" pitchFamily="49" charset="0"/>
                <a:cs typeface="Menlo" panose="020B0609030804020204" pitchFamily="49" charset="0"/>
              </a:rPr>
              <a:t>condScrambled</a:t>
            </a:r>
            <a:r>
              <a:rPr lang="de-DE" sz="850" dirty="0">
                <a:latin typeface="Menlo" panose="020B0609030804020204" pitchFamily="49" charset="0"/>
                <a:ea typeface="Menlo" panose="020B0609030804020204" pitchFamily="49" charset="0"/>
                <a:cs typeface="Menlo" panose="020B0609030804020204" pitchFamily="49" charset="0"/>
              </a:rPr>
              <a:t>           11.601     34.309   23.000   0.338    0.738    </a:t>
            </a:r>
          </a:p>
          <a:p>
            <a:pPr marL="0" indent="0">
              <a:buNone/>
            </a:pPr>
            <a:r>
              <a:rPr lang="de-DE" sz="850" dirty="0" err="1">
                <a:latin typeface="Menlo" panose="020B0609030804020204" pitchFamily="49" charset="0"/>
                <a:ea typeface="Menlo" panose="020B0609030804020204" pitchFamily="49" charset="0"/>
                <a:cs typeface="Menlo" panose="020B0609030804020204" pitchFamily="49" charset="0"/>
              </a:rPr>
              <a:t>snr_ctr:condScrambled</a:t>
            </a:r>
            <a:r>
              <a:rPr lang="de-DE" sz="850" dirty="0">
                <a:latin typeface="Menlo" panose="020B0609030804020204" pitchFamily="49" charset="0"/>
                <a:ea typeface="Menlo" panose="020B0609030804020204" pitchFamily="49" charset="0"/>
                <a:cs typeface="Menlo" panose="020B0609030804020204" pitchFamily="49" charset="0"/>
              </a:rPr>
              <a:t>   12.603      9.613  874.000   1.311    0.190 </a:t>
            </a:r>
          </a:p>
        </p:txBody>
      </p:sp>
      <p:sp>
        <p:nvSpPr>
          <p:cNvPr id="4" name="Foliennummernplatzhalter 3">
            <a:extLst>
              <a:ext uri="{FF2B5EF4-FFF2-40B4-BE49-F238E27FC236}">
                <a16:creationId xmlns:a16="http://schemas.microsoft.com/office/drawing/2014/main" id="{5C0B788B-DDA4-43CD-7F9C-3E8A22F7D7A9}"/>
              </a:ext>
            </a:extLst>
          </p:cNvPr>
          <p:cNvSpPr>
            <a:spLocks noGrp="1"/>
          </p:cNvSpPr>
          <p:nvPr>
            <p:ph type="sldNum" sz="quarter" idx="4"/>
          </p:nvPr>
        </p:nvSpPr>
        <p:spPr/>
        <p:txBody>
          <a:bodyPr/>
          <a:lstStyle/>
          <a:p>
            <a:pPr>
              <a:defRPr/>
            </a:pPr>
            <a:fld id="{CF40E255-620A-4E24-8D58-82D506EBF987}" type="slidenum">
              <a:rPr lang="de-DE" altLang="de-DE" sz="1000" smtClean="0">
                <a:solidFill>
                  <a:srgbClr val="D8413E"/>
                </a:solidFill>
                <a:latin typeface="Arial" panose="020B0604020202020204" pitchFamily="34" charset="0"/>
                <a:cs typeface="Arial" panose="020B0604020202020204" pitchFamily="34" charset="0"/>
              </a:rPr>
              <a:pPr>
                <a:defRPr/>
              </a:pPr>
              <a:t>8</a:t>
            </a:fld>
            <a:endParaRPr lang="de-DE" altLang="de-DE" sz="1000" dirty="0">
              <a:solidFill>
                <a:srgbClr val="D8413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5334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5C6B37-11F8-9A5B-C943-314A11612AE9}"/>
              </a:ext>
            </a:extLst>
          </p:cNvPr>
          <p:cNvSpPr>
            <a:spLocks noGrp="1"/>
          </p:cNvSpPr>
          <p:nvPr>
            <p:ph type="title"/>
          </p:nvPr>
        </p:nvSpPr>
        <p:spPr/>
        <p:txBody>
          <a:bodyPr/>
          <a:lstStyle/>
          <a:p>
            <a:r>
              <a:rPr lang="de-DE" dirty="0"/>
              <a:t>Time-on-task</a:t>
            </a:r>
          </a:p>
        </p:txBody>
      </p:sp>
      <p:sp>
        <p:nvSpPr>
          <p:cNvPr id="4" name="Foliennummernplatzhalter 3">
            <a:extLst>
              <a:ext uri="{FF2B5EF4-FFF2-40B4-BE49-F238E27FC236}">
                <a16:creationId xmlns:a16="http://schemas.microsoft.com/office/drawing/2014/main" id="{10AD6E73-EDFF-04F0-4DE8-E9F6644C442D}"/>
              </a:ext>
            </a:extLst>
          </p:cNvPr>
          <p:cNvSpPr>
            <a:spLocks noGrp="1"/>
          </p:cNvSpPr>
          <p:nvPr>
            <p:ph type="sldNum" sz="quarter" idx="4"/>
          </p:nvPr>
        </p:nvSpPr>
        <p:spPr/>
        <p:txBody>
          <a:bodyPr/>
          <a:lstStyle/>
          <a:p>
            <a:pPr>
              <a:defRPr/>
            </a:pPr>
            <a:fld id="{CF40E255-620A-4E24-8D58-82D506EBF987}" type="slidenum">
              <a:rPr lang="de-DE" altLang="de-DE" sz="1000" smtClean="0">
                <a:solidFill>
                  <a:srgbClr val="D8413E"/>
                </a:solidFill>
                <a:latin typeface="Arial" panose="020B0604020202020204" pitchFamily="34" charset="0"/>
                <a:cs typeface="Arial" panose="020B0604020202020204" pitchFamily="34" charset="0"/>
              </a:rPr>
              <a:pPr>
                <a:defRPr/>
              </a:pPr>
              <a:t>9</a:t>
            </a:fld>
            <a:endParaRPr lang="de-DE" altLang="de-DE" sz="1000" dirty="0">
              <a:solidFill>
                <a:srgbClr val="D8413E"/>
              </a:solidFill>
              <a:latin typeface="Arial" panose="020B0604020202020204" pitchFamily="34" charset="0"/>
              <a:cs typeface="Arial" panose="020B0604020202020204" pitchFamily="34" charset="0"/>
            </a:endParaRPr>
          </a:p>
        </p:txBody>
      </p:sp>
      <p:pic>
        <p:nvPicPr>
          <p:cNvPr id="10" name="Grafik 9">
            <a:extLst>
              <a:ext uri="{FF2B5EF4-FFF2-40B4-BE49-F238E27FC236}">
                <a16:creationId xmlns:a16="http://schemas.microsoft.com/office/drawing/2014/main" id="{E5A0C665-765A-4B73-4AB4-B7BB7C9295EF}"/>
              </a:ext>
            </a:extLst>
          </p:cNvPr>
          <p:cNvPicPr>
            <a:picLocks noChangeAspect="1"/>
          </p:cNvPicPr>
          <p:nvPr/>
        </p:nvPicPr>
        <p:blipFill>
          <a:blip r:embed="rId2"/>
          <a:stretch>
            <a:fillRect/>
          </a:stretch>
        </p:blipFill>
        <p:spPr>
          <a:xfrm>
            <a:off x="1270000" y="1266265"/>
            <a:ext cx="4318000" cy="3238500"/>
          </a:xfrm>
          <a:prstGeom prst="rect">
            <a:avLst/>
          </a:prstGeom>
        </p:spPr>
      </p:pic>
    </p:spTree>
    <p:extLst>
      <p:ext uri="{BB962C8B-B14F-4D97-AF65-F5344CB8AC3E}">
        <p14:creationId xmlns:p14="http://schemas.microsoft.com/office/powerpoint/2010/main" val="4012528896"/>
      </p:ext>
    </p:extLst>
  </p:cSld>
  <p:clrMapOvr>
    <a:masterClrMapping/>
  </p:clrMapOvr>
</p:sld>
</file>

<file path=ppt/theme/theme1.xml><?xml version="1.0" encoding="utf-8"?>
<a:theme xmlns:a="http://schemas.openxmlformats.org/drawingml/2006/main" name="UniLeipzig_PPT Vorlage_170609">
  <a:themeElements>
    <a:clrScheme name="Universität Leipzig">
      <a:dk1>
        <a:sysClr val="windowText" lastClr="000000"/>
      </a:dk1>
      <a:lt1>
        <a:sysClr val="window" lastClr="FFFFFF"/>
      </a:lt1>
      <a:dk2>
        <a:srgbClr val="262A31"/>
      </a:dk2>
      <a:lt2>
        <a:srgbClr val="FFFFFF"/>
      </a:lt2>
      <a:accent1>
        <a:srgbClr val="B02F2C"/>
      </a:accent1>
      <a:accent2>
        <a:srgbClr val="D64242"/>
      </a:accent2>
      <a:accent3>
        <a:srgbClr val="8AC2D1"/>
      </a:accent3>
      <a:accent4>
        <a:srgbClr val="262A31"/>
      </a:accent4>
      <a:accent5>
        <a:srgbClr val="EA9E9E"/>
      </a:accent5>
      <a:accent6>
        <a:srgbClr val="C9C9C9"/>
      </a:accent6>
      <a:hlink>
        <a:srgbClr val="B02F2C"/>
      </a:hlink>
      <a:folHlink>
        <a:srgbClr val="E06E6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usterfoliensatz_4zu3.pptx" id="{683FD7E4-CB40-4FE5-8F11-EE4959B0C684}" vid="{D7434C2E-C02C-4314-952E-D0AC0B9DE11C}"/>
    </a:ext>
  </a:extLst>
</a:theme>
</file>

<file path=ppt/theme/theme2.xml><?xml version="1.0" encoding="utf-8"?>
<a:theme xmlns:a="http://schemas.openxmlformats.org/drawingml/2006/main" name="1_UniLeipzig_PPT Vorlage_170609">
  <a:themeElements>
    <a:clrScheme name="Universität Leipzig">
      <a:dk1>
        <a:sysClr val="windowText" lastClr="000000"/>
      </a:dk1>
      <a:lt1>
        <a:sysClr val="window" lastClr="FFFFFF"/>
      </a:lt1>
      <a:dk2>
        <a:srgbClr val="262A31"/>
      </a:dk2>
      <a:lt2>
        <a:srgbClr val="FFFFFF"/>
      </a:lt2>
      <a:accent1>
        <a:srgbClr val="B02F2C"/>
      </a:accent1>
      <a:accent2>
        <a:srgbClr val="D64242"/>
      </a:accent2>
      <a:accent3>
        <a:srgbClr val="8AC2D1"/>
      </a:accent3>
      <a:accent4>
        <a:srgbClr val="262A31"/>
      </a:accent4>
      <a:accent5>
        <a:srgbClr val="EA9E9E"/>
      </a:accent5>
      <a:accent6>
        <a:srgbClr val="C9C9C9"/>
      </a:accent6>
      <a:hlink>
        <a:srgbClr val="B02F2C"/>
      </a:hlink>
      <a:folHlink>
        <a:srgbClr val="E06E6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Musterfoliensatz_4zu3.pptx" id="{683FD7E4-CB40-4FE5-8F11-EE4959B0C684}" vid="{DD36222E-8EA9-4A31-A69E-54B9579F82E3}"/>
    </a:ext>
  </a:extLst>
</a:theme>
</file>

<file path=ppt/theme/theme3.xml><?xml version="1.0" encoding="utf-8"?>
<a:theme xmlns:a="http://schemas.openxmlformats.org/drawingml/2006/main" name="2_UniLeipzig_PPT Vorlage_170609">
  <a:themeElements>
    <a:clrScheme name="Universität Leipzig">
      <a:dk1>
        <a:sysClr val="windowText" lastClr="000000"/>
      </a:dk1>
      <a:lt1>
        <a:sysClr val="window" lastClr="FFFFFF"/>
      </a:lt1>
      <a:dk2>
        <a:srgbClr val="262A31"/>
      </a:dk2>
      <a:lt2>
        <a:srgbClr val="FFFFFF"/>
      </a:lt2>
      <a:accent1>
        <a:srgbClr val="B02F2C"/>
      </a:accent1>
      <a:accent2>
        <a:srgbClr val="D64242"/>
      </a:accent2>
      <a:accent3>
        <a:srgbClr val="8AC2D1"/>
      </a:accent3>
      <a:accent4>
        <a:srgbClr val="262A31"/>
      </a:accent4>
      <a:accent5>
        <a:srgbClr val="EA9E9E"/>
      </a:accent5>
      <a:accent6>
        <a:srgbClr val="C9C9C9"/>
      </a:accent6>
      <a:hlink>
        <a:srgbClr val="B02F2C"/>
      </a:hlink>
      <a:folHlink>
        <a:srgbClr val="E06E6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Musterfoliensatz_4zu3.pptx" id="{683FD7E4-CB40-4FE5-8F11-EE4959B0C684}" vid="{DD36222E-8EA9-4A31-A69E-54B9579F82E3}"/>
    </a:ext>
  </a:extLst>
</a:theme>
</file>

<file path=ppt/theme/theme4.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Musterfoliensatz_4zu3</Template>
  <TotalTime>0</TotalTime>
  <Words>1263</Words>
  <Application>Microsoft Macintosh PowerPoint</Application>
  <PresentationFormat>Benutzerdefiniert</PresentationFormat>
  <Paragraphs>133</Paragraphs>
  <Slides>20</Slides>
  <Notes>9</Notes>
  <HiddenSlides>0</HiddenSlides>
  <MMClips>0</MMClips>
  <ScaleCrop>false</ScaleCrop>
  <HeadingPairs>
    <vt:vector size="6" baseType="variant">
      <vt:variant>
        <vt:lpstr>Verwendete Schriftarten</vt:lpstr>
      </vt:variant>
      <vt:variant>
        <vt:i4>8</vt:i4>
      </vt:variant>
      <vt:variant>
        <vt:lpstr>Design</vt:lpstr>
      </vt:variant>
      <vt:variant>
        <vt:i4>3</vt:i4>
      </vt:variant>
      <vt:variant>
        <vt:lpstr>Folientitel</vt:lpstr>
      </vt:variant>
      <vt:variant>
        <vt:i4>20</vt:i4>
      </vt:variant>
    </vt:vector>
  </HeadingPairs>
  <TitlesOfParts>
    <vt:vector size="31" baseType="lpstr">
      <vt:lpstr>AdvOT34869ec2</vt:lpstr>
      <vt:lpstr>Arial</vt:lpstr>
      <vt:lpstr>Calibri</vt:lpstr>
      <vt:lpstr>Futura</vt:lpstr>
      <vt:lpstr>Menlo</vt:lpstr>
      <vt:lpstr>MinionPro</vt:lpstr>
      <vt:lpstr>Monaco</vt:lpstr>
      <vt:lpstr>Symbol</vt:lpstr>
      <vt:lpstr>UniLeipzig_PPT Vorlage_170609</vt:lpstr>
      <vt:lpstr>1_UniLeipzig_PPT Vorlage_170609</vt:lpstr>
      <vt:lpstr>2_UniLeipzig_PPT Vorlage_170609</vt:lpstr>
      <vt:lpstr>Pupillometry is sensitive for speech masking during story listening. A commentary on…</vt:lpstr>
      <vt:lpstr>Cui and herrmann (2023) JoN: Experiment 3</vt:lpstr>
      <vt:lpstr>Cui and herrmann (2023) JoN: Experiment 3</vt:lpstr>
      <vt:lpstr>Cui and herrmann (2023) JoN</vt:lpstr>
      <vt:lpstr>But…</vt:lpstr>
      <vt:lpstr>But…</vt:lpstr>
      <vt:lpstr>Time-on-task</vt:lpstr>
      <vt:lpstr>Omitting first and last trial</vt:lpstr>
      <vt:lpstr>Time-on-task</vt:lpstr>
      <vt:lpstr>including trial as covariate</vt:lpstr>
      <vt:lpstr>including trial as covariate</vt:lpstr>
      <vt:lpstr>Interim Conclusion</vt:lpstr>
      <vt:lpstr>But…</vt:lpstr>
      <vt:lpstr>including trial x snr interaction</vt:lpstr>
      <vt:lpstr>including trial by snr interaction</vt:lpstr>
      <vt:lpstr>including trial by snr interaction</vt:lpstr>
      <vt:lpstr>Interim Conclusion</vt:lpstr>
      <vt:lpstr>including trial by snr interaction</vt:lpstr>
      <vt:lpstr>fixation duration and gaze dispersion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Präsentationstitel in Arial Bold Kann auch dreizeilig sein muss aber nicht </dc:title>
  <dc:creator>Andreas Widmann</dc:creator>
  <cp:lastModifiedBy>Widmann, Andreas</cp:lastModifiedBy>
  <cp:revision>1605</cp:revision>
  <dcterms:created xsi:type="dcterms:W3CDTF">2017-11-14T16:19:47Z</dcterms:created>
  <dcterms:modified xsi:type="dcterms:W3CDTF">2023-09-06T09:32:44Z</dcterms:modified>
</cp:coreProperties>
</file>